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5" r:id="rId1"/>
  </p:sldMasterIdLst>
  <p:notesMasterIdLst>
    <p:notesMasterId r:id="rId14"/>
  </p:notesMasterIdLst>
  <p:sldIdLst>
    <p:sldId id="333" r:id="rId2"/>
    <p:sldId id="258" r:id="rId3"/>
    <p:sldId id="269" r:id="rId4"/>
    <p:sldId id="534" r:id="rId5"/>
    <p:sldId id="543" r:id="rId6"/>
    <p:sldId id="261" r:id="rId7"/>
    <p:sldId id="270" r:id="rId8"/>
    <p:sldId id="547" r:id="rId9"/>
    <p:sldId id="552" r:id="rId10"/>
    <p:sldId id="548" r:id="rId11"/>
    <p:sldId id="549" r:id="rId12"/>
    <p:sldId id="550" r:id="rId13"/>
  </p:sldIdLst>
  <p:sldSz cx="12192000" cy="6858000"/>
  <p:notesSz cx="7023100" cy="9309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userDrawn="1">
          <p15:clr>
            <a:srgbClr val="A4A3A4"/>
          </p15:clr>
        </p15:guide>
        <p15:guide id="2" orient="horz" pos="165" userDrawn="1">
          <p15:clr>
            <a:srgbClr val="A4A3A4"/>
          </p15:clr>
        </p15:guide>
        <p15:guide id="3" pos="7411" userDrawn="1">
          <p15:clr>
            <a:srgbClr val="A4A3A4"/>
          </p15:clr>
        </p15:guide>
        <p15:guide id="4" pos="3839" userDrawn="1">
          <p15:clr>
            <a:srgbClr val="A4A3A4"/>
          </p15:clr>
        </p15:guide>
        <p15:guide id="5" pos="209" userDrawn="1">
          <p15:clr>
            <a:srgbClr val="A4A3A4"/>
          </p15:clr>
        </p15:guide>
        <p15:guide id="6" pos="448" userDrawn="1">
          <p15:clr>
            <a:srgbClr val="A4A3A4"/>
          </p15:clr>
        </p15:guide>
        <p15:guide id="7" orient="horz" pos="1670" userDrawn="1">
          <p15:clr>
            <a:srgbClr val="A4A3A4"/>
          </p15:clr>
        </p15:guide>
        <p15:guide id="8" orient="horz" pos="209" userDrawn="1">
          <p15:clr>
            <a:srgbClr val="A4A3A4"/>
          </p15:clr>
        </p15:guide>
        <p15:guide id="9" pos="2883" userDrawn="1">
          <p15:clr>
            <a:srgbClr val="A4A3A4"/>
          </p15:clr>
        </p15:guide>
        <p15:guide id="10" pos="4945" userDrawn="1">
          <p15:clr>
            <a:srgbClr val="A4A3A4"/>
          </p15:clr>
        </p15:guide>
      </p15:sldGuideLst>
    </p:ext>
    <p:ext uri="{2D200454-40CA-4A62-9FC3-DE9A4176ACB9}">
      <p15:notesGuideLst xmlns:p15="http://schemas.microsoft.com/office/powerpoint/2012/main">
        <p15:guide id="1" orient="horz" pos="2931" userDrawn="1">
          <p15:clr>
            <a:srgbClr val="A4A3A4"/>
          </p15:clr>
        </p15:guide>
        <p15:guide id="2" pos="2213"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7CF4459-D9F5-BE3F-03C2-81A0C10ECCC9}" name="BSAC Vice Chair" initials="BC" userId="S::vice-chair@bsac.com::08dc2139-1927-475e-8989-19430ae8c946" providerId="AD"/>
  <p188:author id="{AC4FB7FC-AF7C-63B4-359B-CA1D1993ED12}" name="Rachael Brown" initials="RB" userId="S::prerb1@leeds.ac.uk::2c7d8e88-202c-4626-a7b8-7c51ebc9bdd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aria Harwood" initials="MH" lastIdx="12" clrIdx="0">
    <p:extLst>
      <p:ext uri="{19B8F6BF-5375-455C-9EA6-DF929625EA0E}">
        <p15:presenceInfo xmlns:p15="http://schemas.microsoft.com/office/powerpoint/2012/main" userId="64366c36a5a927d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CC3399"/>
    <a:srgbClr val="009CDF"/>
    <a:srgbClr val="FDFDF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053" autoAdjust="0"/>
    <p:restoredTop sz="79001" autoAdjust="0"/>
  </p:normalViewPr>
  <p:slideViewPr>
    <p:cSldViewPr snapToGrid="0" snapToObjects="1">
      <p:cViewPr varScale="1">
        <p:scale>
          <a:sx n="104" d="100"/>
          <a:sy n="104" d="100"/>
        </p:scale>
        <p:origin x="1248" y="102"/>
      </p:cViewPr>
      <p:guideLst>
        <p:guide orient="horz" pos="2161"/>
        <p:guide orient="horz" pos="165"/>
        <p:guide pos="7411"/>
        <p:guide pos="3839"/>
        <p:guide pos="209"/>
        <p:guide pos="448"/>
        <p:guide orient="horz" pos="1670"/>
        <p:guide orient="horz" pos="209"/>
        <p:guide pos="2883"/>
        <p:guide pos="4945"/>
      </p:guideLst>
    </p:cSldViewPr>
  </p:slideViewPr>
  <p:outlineViewPr>
    <p:cViewPr>
      <p:scale>
        <a:sx n="33" d="100"/>
        <a:sy n="33" d="100"/>
      </p:scale>
      <p:origin x="0" y="1296"/>
    </p:cViewPr>
  </p:outlineViewPr>
  <p:notesTextViewPr>
    <p:cViewPr>
      <p:scale>
        <a:sx n="100" d="100"/>
        <a:sy n="100" d="100"/>
      </p:scale>
      <p:origin x="0" y="0"/>
    </p:cViewPr>
  </p:notesTextViewPr>
  <p:notesViewPr>
    <p:cSldViewPr snapToGrid="0" snapToObjects="1">
      <p:cViewPr varScale="1">
        <p:scale>
          <a:sx n="79" d="100"/>
          <a:sy n="79" d="100"/>
        </p:scale>
        <p:origin x="-5940" y="-102"/>
      </p:cViewPr>
      <p:guideLst>
        <p:guide orient="horz" pos="2931"/>
        <p:guide pos="2213"/>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43343" cy="465455"/>
          </a:xfrm>
          <a:prstGeom prst="rect">
            <a:avLst/>
          </a:prstGeom>
        </p:spPr>
        <p:txBody>
          <a:bodyPr vert="horz" lIns="91870" tIns="45935" rIns="91870" bIns="45935" rtlCol="0"/>
          <a:lstStyle>
            <a:lvl1pPr algn="l">
              <a:defRPr sz="1200"/>
            </a:lvl1pPr>
          </a:lstStyle>
          <a:p>
            <a:endParaRPr lang="en-GB" dirty="0"/>
          </a:p>
        </p:txBody>
      </p:sp>
      <p:sp>
        <p:nvSpPr>
          <p:cNvPr id="3" name="Date Placeholder 2"/>
          <p:cNvSpPr>
            <a:spLocks noGrp="1"/>
          </p:cNvSpPr>
          <p:nvPr>
            <p:ph type="dt" idx="1"/>
          </p:nvPr>
        </p:nvSpPr>
        <p:spPr>
          <a:xfrm>
            <a:off x="3978133" y="0"/>
            <a:ext cx="3043343" cy="465455"/>
          </a:xfrm>
          <a:prstGeom prst="rect">
            <a:avLst/>
          </a:prstGeom>
        </p:spPr>
        <p:txBody>
          <a:bodyPr vert="horz" lIns="91870" tIns="45935" rIns="91870" bIns="45935" rtlCol="0"/>
          <a:lstStyle>
            <a:lvl1pPr algn="r">
              <a:defRPr sz="1200"/>
            </a:lvl1pPr>
          </a:lstStyle>
          <a:p>
            <a:fld id="{AEF935C8-5CE0-45D3-83DE-505D461B0C6B}" type="datetimeFigureOut">
              <a:rPr lang="en-GB" smtClean="0"/>
              <a:t>13/11/2025</a:t>
            </a:fld>
            <a:endParaRPr lang="en-GB" dirty="0"/>
          </a:p>
        </p:txBody>
      </p:sp>
      <p:sp>
        <p:nvSpPr>
          <p:cNvPr id="4" name="Slide Image Placeholder 3"/>
          <p:cNvSpPr>
            <a:spLocks noGrp="1" noRot="1" noChangeAspect="1"/>
          </p:cNvSpPr>
          <p:nvPr>
            <p:ph type="sldImg" idx="2"/>
          </p:nvPr>
        </p:nvSpPr>
        <p:spPr>
          <a:xfrm>
            <a:off x="407988" y="696913"/>
            <a:ext cx="6207125" cy="3492500"/>
          </a:xfrm>
          <a:prstGeom prst="rect">
            <a:avLst/>
          </a:prstGeom>
          <a:noFill/>
          <a:ln w="12700">
            <a:solidFill>
              <a:prstClr val="black"/>
            </a:solidFill>
          </a:ln>
        </p:spPr>
        <p:txBody>
          <a:bodyPr vert="horz" lIns="91870" tIns="45935" rIns="91870" bIns="45935" rtlCol="0" anchor="ctr"/>
          <a:lstStyle/>
          <a:p>
            <a:endParaRPr lang="en-GB" dirty="0"/>
          </a:p>
        </p:txBody>
      </p:sp>
      <p:sp>
        <p:nvSpPr>
          <p:cNvPr id="5" name="Notes Placeholder 4"/>
          <p:cNvSpPr>
            <a:spLocks noGrp="1"/>
          </p:cNvSpPr>
          <p:nvPr>
            <p:ph type="body" sz="quarter" idx="3"/>
          </p:nvPr>
        </p:nvSpPr>
        <p:spPr>
          <a:xfrm>
            <a:off x="702311" y="4421823"/>
            <a:ext cx="5618480" cy="4189095"/>
          </a:xfrm>
          <a:prstGeom prst="rect">
            <a:avLst/>
          </a:prstGeom>
        </p:spPr>
        <p:txBody>
          <a:bodyPr vert="horz" lIns="91870" tIns="45935" rIns="91870" bIns="45935"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1" y="8842030"/>
            <a:ext cx="3043343" cy="465455"/>
          </a:xfrm>
          <a:prstGeom prst="rect">
            <a:avLst/>
          </a:prstGeom>
        </p:spPr>
        <p:txBody>
          <a:bodyPr vert="horz" lIns="91870" tIns="45935" rIns="91870" bIns="45935" rtlCol="0" anchor="b"/>
          <a:lstStyle>
            <a:lvl1pPr algn="l">
              <a:defRPr sz="1200"/>
            </a:lvl1pPr>
          </a:lstStyle>
          <a:p>
            <a:endParaRPr lang="en-GB" dirty="0"/>
          </a:p>
        </p:txBody>
      </p:sp>
      <p:sp>
        <p:nvSpPr>
          <p:cNvPr id="7" name="Slide Number Placeholder 6"/>
          <p:cNvSpPr>
            <a:spLocks noGrp="1"/>
          </p:cNvSpPr>
          <p:nvPr>
            <p:ph type="sldNum" sz="quarter" idx="5"/>
          </p:nvPr>
        </p:nvSpPr>
        <p:spPr>
          <a:xfrm>
            <a:off x="3978133" y="8842030"/>
            <a:ext cx="3043343" cy="465455"/>
          </a:xfrm>
          <a:prstGeom prst="rect">
            <a:avLst/>
          </a:prstGeom>
        </p:spPr>
        <p:txBody>
          <a:bodyPr vert="horz" lIns="91870" tIns="45935" rIns="91870" bIns="45935" rtlCol="0" anchor="b"/>
          <a:lstStyle>
            <a:lvl1pPr algn="r">
              <a:defRPr sz="1200"/>
            </a:lvl1pPr>
          </a:lstStyle>
          <a:p>
            <a:fld id="{ADFD3759-B788-41B5-A3FB-013021C00910}" type="slidenum">
              <a:rPr lang="en-GB" smtClean="0"/>
              <a:t>‹#›</a:t>
            </a:fld>
            <a:endParaRPr lang="en-GB" dirty="0"/>
          </a:p>
        </p:txBody>
      </p:sp>
    </p:spTree>
    <p:extLst>
      <p:ext uri="{BB962C8B-B14F-4D97-AF65-F5344CB8AC3E}">
        <p14:creationId xmlns:p14="http://schemas.microsoft.com/office/powerpoint/2010/main" val="21313720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27AE740F-CE99-4C80-838E-847F0F72D87A}"/>
              </a:ext>
            </a:extLst>
          </p:cNvPr>
          <p:cNvSpPr>
            <a:spLocks noGrp="1" noRot="1" noChangeAspect="1" noTextEdit="1"/>
          </p:cNvSpPr>
          <p:nvPr>
            <p:ph type="sldImg"/>
          </p:nvPr>
        </p:nvSpPr>
        <p:spPr bwMode="auto">
          <a:xfrm>
            <a:off x="407988" y="696913"/>
            <a:ext cx="6207125" cy="34925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a:extLst>
              <a:ext uri="{FF2B5EF4-FFF2-40B4-BE49-F238E27FC236}">
                <a16:creationId xmlns:a16="http://schemas.microsoft.com/office/drawing/2014/main" id="{05F7905B-CABE-4604-B2F3-7A9F363735E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ea typeface="ＭＳ Ｐゴシック" panose="020B0600070205080204" pitchFamily="34" charset="-128"/>
            </a:endParaRPr>
          </a:p>
        </p:txBody>
      </p:sp>
      <p:sp>
        <p:nvSpPr>
          <p:cNvPr id="29700" name="Slide Number Placeholder 3">
            <a:extLst>
              <a:ext uri="{FF2B5EF4-FFF2-40B4-BE49-F238E27FC236}">
                <a16:creationId xmlns:a16="http://schemas.microsoft.com/office/drawing/2014/main" id="{79A490EA-1C28-4B34-B317-F896F72C55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6442" indent="-287093">
              <a:defRPr>
                <a:solidFill>
                  <a:schemeClr val="tx1"/>
                </a:solidFill>
                <a:latin typeface="Arial" panose="020B0604020202020204" pitchFamily="34" charset="0"/>
                <a:ea typeface="ＭＳ Ｐゴシック" panose="020B0600070205080204" pitchFamily="34" charset="-128"/>
              </a:defRPr>
            </a:lvl2pPr>
            <a:lvl3pPr marL="1148372" indent="-229674">
              <a:defRPr>
                <a:solidFill>
                  <a:schemeClr val="tx1"/>
                </a:solidFill>
                <a:latin typeface="Arial" panose="020B0604020202020204" pitchFamily="34" charset="0"/>
                <a:ea typeface="ＭＳ Ｐゴシック" panose="020B0600070205080204" pitchFamily="34" charset="-128"/>
              </a:defRPr>
            </a:lvl3pPr>
            <a:lvl4pPr marL="1607721" indent="-229674">
              <a:defRPr>
                <a:solidFill>
                  <a:schemeClr val="tx1"/>
                </a:solidFill>
                <a:latin typeface="Arial" panose="020B0604020202020204" pitchFamily="34" charset="0"/>
                <a:ea typeface="ＭＳ Ｐゴシック" panose="020B0600070205080204" pitchFamily="34" charset="-128"/>
              </a:defRPr>
            </a:lvl4pPr>
            <a:lvl5pPr marL="2067070" indent="-229674">
              <a:defRPr>
                <a:solidFill>
                  <a:schemeClr val="tx1"/>
                </a:solidFill>
                <a:latin typeface="Arial" panose="020B0604020202020204" pitchFamily="34" charset="0"/>
                <a:ea typeface="ＭＳ Ｐゴシック" panose="020B0600070205080204" pitchFamily="34" charset="-128"/>
              </a:defRPr>
            </a:lvl5pPr>
            <a:lvl6pPr marL="2526419" indent="-229674" defTabSz="459349"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85767" indent="-229674" defTabSz="459349"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45116" indent="-229674" defTabSz="459349"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904465" indent="-229674" defTabSz="459349"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50861F7-7874-4582-9397-4EFE57B252E3}" type="slidenum">
              <a:rPr lang="en-GB" altLang="en-US">
                <a:latin typeface="Calibri" panose="020F0502020204030204" pitchFamily="34" charset="0"/>
              </a:rPr>
              <a:pPr/>
              <a:t>4</a:t>
            </a:fld>
            <a:endParaRPr lang="en-GB" altLang="en-US">
              <a:latin typeface="Calibri" panose="020F0502020204030204" pitchFamily="34" charset="0"/>
            </a:endParaRPr>
          </a:p>
        </p:txBody>
      </p:sp>
    </p:spTree>
    <p:extLst>
      <p:ext uri="{BB962C8B-B14F-4D97-AF65-F5344CB8AC3E}">
        <p14:creationId xmlns:p14="http://schemas.microsoft.com/office/powerpoint/2010/main" val="6295448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27AE740F-CE99-4C80-838E-847F0F72D87A}"/>
              </a:ext>
            </a:extLst>
          </p:cNvPr>
          <p:cNvSpPr>
            <a:spLocks noGrp="1" noRot="1" noChangeAspect="1" noTextEdit="1"/>
          </p:cNvSpPr>
          <p:nvPr>
            <p:ph type="sldImg"/>
          </p:nvPr>
        </p:nvSpPr>
        <p:spPr bwMode="auto">
          <a:xfrm>
            <a:off x="407988" y="696913"/>
            <a:ext cx="6207125" cy="34925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a:extLst>
              <a:ext uri="{FF2B5EF4-FFF2-40B4-BE49-F238E27FC236}">
                <a16:creationId xmlns:a16="http://schemas.microsoft.com/office/drawing/2014/main" id="{05F7905B-CABE-4604-B2F3-7A9F363735E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ea typeface="ＭＳ Ｐゴシック" panose="020B0600070205080204" pitchFamily="34" charset="-128"/>
            </a:endParaRPr>
          </a:p>
        </p:txBody>
      </p:sp>
      <p:sp>
        <p:nvSpPr>
          <p:cNvPr id="29700" name="Slide Number Placeholder 3">
            <a:extLst>
              <a:ext uri="{FF2B5EF4-FFF2-40B4-BE49-F238E27FC236}">
                <a16:creationId xmlns:a16="http://schemas.microsoft.com/office/drawing/2014/main" id="{79A490EA-1C28-4B34-B317-F896F72C55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6442" indent="-287093">
              <a:defRPr>
                <a:solidFill>
                  <a:schemeClr val="tx1"/>
                </a:solidFill>
                <a:latin typeface="Arial" panose="020B0604020202020204" pitchFamily="34" charset="0"/>
                <a:ea typeface="ＭＳ Ｐゴシック" panose="020B0600070205080204" pitchFamily="34" charset="-128"/>
              </a:defRPr>
            </a:lvl2pPr>
            <a:lvl3pPr marL="1148372" indent="-229674">
              <a:defRPr>
                <a:solidFill>
                  <a:schemeClr val="tx1"/>
                </a:solidFill>
                <a:latin typeface="Arial" panose="020B0604020202020204" pitchFamily="34" charset="0"/>
                <a:ea typeface="ＭＳ Ｐゴシック" panose="020B0600070205080204" pitchFamily="34" charset="-128"/>
              </a:defRPr>
            </a:lvl3pPr>
            <a:lvl4pPr marL="1607721" indent="-229674">
              <a:defRPr>
                <a:solidFill>
                  <a:schemeClr val="tx1"/>
                </a:solidFill>
                <a:latin typeface="Arial" panose="020B0604020202020204" pitchFamily="34" charset="0"/>
                <a:ea typeface="ＭＳ Ｐゴシック" panose="020B0600070205080204" pitchFamily="34" charset="-128"/>
              </a:defRPr>
            </a:lvl4pPr>
            <a:lvl5pPr marL="2067070" indent="-229674">
              <a:defRPr>
                <a:solidFill>
                  <a:schemeClr val="tx1"/>
                </a:solidFill>
                <a:latin typeface="Arial" panose="020B0604020202020204" pitchFamily="34" charset="0"/>
                <a:ea typeface="ＭＳ Ｐゴシック" panose="020B0600070205080204" pitchFamily="34" charset="-128"/>
              </a:defRPr>
            </a:lvl5pPr>
            <a:lvl6pPr marL="2526419" indent="-229674" defTabSz="459349"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85767" indent="-229674" defTabSz="459349"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45116" indent="-229674" defTabSz="459349"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904465" indent="-229674" defTabSz="459349"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50861F7-7874-4582-9397-4EFE57B252E3}" type="slidenum">
              <a:rPr lang="en-GB" altLang="en-US">
                <a:latin typeface="Calibri" panose="020F0502020204030204" pitchFamily="34" charset="0"/>
              </a:rPr>
              <a:pPr/>
              <a:t>5</a:t>
            </a:fld>
            <a:endParaRPr lang="en-GB" altLang="en-US">
              <a:latin typeface="Calibri" panose="020F0502020204030204" pitchFamily="34" charset="0"/>
            </a:endParaRPr>
          </a:p>
        </p:txBody>
      </p:sp>
    </p:spTree>
    <p:extLst>
      <p:ext uri="{BB962C8B-B14F-4D97-AF65-F5344CB8AC3E}">
        <p14:creationId xmlns:p14="http://schemas.microsoft.com/office/powerpoint/2010/main" val="32621478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1CEFD2-1240-1C4F-A28B-32E68D4D4E0D}"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2040460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27AE740F-CE99-4C80-838E-847F0F72D87A}"/>
              </a:ext>
            </a:extLst>
          </p:cNvPr>
          <p:cNvSpPr>
            <a:spLocks noGrp="1" noRot="1" noChangeAspect="1" noTextEdit="1"/>
          </p:cNvSpPr>
          <p:nvPr>
            <p:ph type="sldImg"/>
          </p:nvPr>
        </p:nvSpPr>
        <p:spPr bwMode="auto">
          <a:xfrm>
            <a:off x="407988" y="696913"/>
            <a:ext cx="6207125" cy="34925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a:extLst>
              <a:ext uri="{FF2B5EF4-FFF2-40B4-BE49-F238E27FC236}">
                <a16:creationId xmlns:a16="http://schemas.microsoft.com/office/drawing/2014/main" id="{05F7905B-CABE-4604-B2F3-7A9F363735E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ea typeface="ＭＳ Ｐゴシック" panose="020B0600070205080204" pitchFamily="34" charset="-128"/>
            </a:endParaRPr>
          </a:p>
        </p:txBody>
      </p:sp>
      <p:sp>
        <p:nvSpPr>
          <p:cNvPr id="29700" name="Slide Number Placeholder 3">
            <a:extLst>
              <a:ext uri="{FF2B5EF4-FFF2-40B4-BE49-F238E27FC236}">
                <a16:creationId xmlns:a16="http://schemas.microsoft.com/office/drawing/2014/main" id="{79A490EA-1C28-4B34-B317-F896F72C55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6442" indent="-287093">
              <a:defRPr>
                <a:solidFill>
                  <a:schemeClr val="tx1"/>
                </a:solidFill>
                <a:latin typeface="Arial" panose="020B0604020202020204" pitchFamily="34" charset="0"/>
                <a:ea typeface="ＭＳ Ｐゴシック" panose="020B0600070205080204" pitchFamily="34" charset="-128"/>
              </a:defRPr>
            </a:lvl2pPr>
            <a:lvl3pPr marL="1148372" indent="-229674">
              <a:defRPr>
                <a:solidFill>
                  <a:schemeClr val="tx1"/>
                </a:solidFill>
                <a:latin typeface="Arial" panose="020B0604020202020204" pitchFamily="34" charset="0"/>
                <a:ea typeface="ＭＳ Ｐゴシック" panose="020B0600070205080204" pitchFamily="34" charset="-128"/>
              </a:defRPr>
            </a:lvl3pPr>
            <a:lvl4pPr marL="1607721" indent="-229674">
              <a:defRPr>
                <a:solidFill>
                  <a:schemeClr val="tx1"/>
                </a:solidFill>
                <a:latin typeface="Arial" panose="020B0604020202020204" pitchFamily="34" charset="0"/>
                <a:ea typeface="ＭＳ Ｐゴシック" panose="020B0600070205080204" pitchFamily="34" charset="-128"/>
              </a:defRPr>
            </a:lvl4pPr>
            <a:lvl5pPr marL="2067070" indent="-229674">
              <a:defRPr>
                <a:solidFill>
                  <a:schemeClr val="tx1"/>
                </a:solidFill>
                <a:latin typeface="Arial" panose="020B0604020202020204" pitchFamily="34" charset="0"/>
                <a:ea typeface="ＭＳ Ｐゴシック" panose="020B0600070205080204" pitchFamily="34" charset="-128"/>
              </a:defRPr>
            </a:lvl5pPr>
            <a:lvl6pPr marL="2526419" indent="-229674" defTabSz="459349"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85767" indent="-229674" defTabSz="459349"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45116" indent="-229674" defTabSz="459349"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904465" indent="-229674" defTabSz="459349"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50861F7-7874-4582-9397-4EFE57B252E3}" type="slidenum">
              <a:rPr lang="en-GB" altLang="en-US">
                <a:latin typeface="Calibri" panose="020F0502020204030204" pitchFamily="34" charset="0"/>
              </a:rPr>
              <a:pPr/>
              <a:t>8</a:t>
            </a:fld>
            <a:endParaRPr lang="en-GB" altLang="en-US">
              <a:latin typeface="Calibri" panose="020F0502020204030204" pitchFamily="34" charset="0"/>
            </a:endParaRPr>
          </a:p>
        </p:txBody>
      </p:sp>
    </p:spTree>
    <p:extLst>
      <p:ext uri="{BB962C8B-B14F-4D97-AF65-F5344CB8AC3E}">
        <p14:creationId xmlns:p14="http://schemas.microsoft.com/office/powerpoint/2010/main" val="6740371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27AE740F-CE99-4C80-838E-847F0F72D87A}"/>
              </a:ext>
            </a:extLst>
          </p:cNvPr>
          <p:cNvSpPr>
            <a:spLocks noGrp="1" noRot="1" noChangeAspect="1" noTextEdit="1"/>
          </p:cNvSpPr>
          <p:nvPr>
            <p:ph type="sldImg"/>
          </p:nvPr>
        </p:nvSpPr>
        <p:spPr bwMode="auto">
          <a:xfrm>
            <a:off x="407988" y="696913"/>
            <a:ext cx="6207125" cy="34925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a:extLst>
              <a:ext uri="{FF2B5EF4-FFF2-40B4-BE49-F238E27FC236}">
                <a16:creationId xmlns:a16="http://schemas.microsoft.com/office/drawing/2014/main" id="{05F7905B-CABE-4604-B2F3-7A9F363735E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ea typeface="ＭＳ Ｐゴシック" panose="020B0600070205080204" pitchFamily="34" charset="-128"/>
            </a:endParaRPr>
          </a:p>
        </p:txBody>
      </p:sp>
      <p:sp>
        <p:nvSpPr>
          <p:cNvPr id="29700" name="Slide Number Placeholder 3">
            <a:extLst>
              <a:ext uri="{FF2B5EF4-FFF2-40B4-BE49-F238E27FC236}">
                <a16:creationId xmlns:a16="http://schemas.microsoft.com/office/drawing/2014/main" id="{79A490EA-1C28-4B34-B317-F896F72C55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6442" indent="-287093">
              <a:defRPr>
                <a:solidFill>
                  <a:schemeClr val="tx1"/>
                </a:solidFill>
                <a:latin typeface="Arial" panose="020B0604020202020204" pitchFamily="34" charset="0"/>
                <a:ea typeface="ＭＳ Ｐゴシック" panose="020B0600070205080204" pitchFamily="34" charset="-128"/>
              </a:defRPr>
            </a:lvl2pPr>
            <a:lvl3pPr marL="1148372" indent="-229674">
              <a:defRPr>
                <a:solidFill>
                  <a:schemeClr val="tx1"/>
                </a:solidFill>
                <a:latin typeface="Arial" panose="020B0604020202020204" pitchFamily="34" charset="0"/>
                <a:ea typeface="ＭＳ Ｐゴシック" panose="020B0600070205080204" pitchFamily="34" charset="-128"/>
              </a:defRPr>
            </a:lvl3pPr>
            <a:lvl4pPr marL="1607721" indent="-229674">
              <a:defRPr>
                <a:solidFill>
                  <a:schemeClr val="tx1"/>
                </a:solidFill>
                <a:latin typeface="Arial" panose="020B0604020202020204" pitchFamily="34" charset="0"/>
                <a:ea typeface="ＭＳ Ｐゴシック" panose="020B0600070205080204" pitchFamily="34" charset="-128"/>
              </a:defRPr>
            </a:lvl4pPr>
            <a:lvl5pPr marL="2067070" indent="-229674">
              <a:defRPr>
                <a:solidFill>
                  <a:schemeClr val="tx1"/>
                </a:solidFill>
                <a:latin typeface="Arial" panose="020B0604020202020204" pitchFamily="34" charset="0"/>
                <a:ea typeface="ＭＳ Ｐゴシック" panose="020B0600070205080204" pitchFamily="34" charset="-128"/>
              </a:defRPr>
            </a:lvl5pPr>
            <a:lvl6pPr marL="2526419" indent="-229674" defTabSz="459349"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85767" indent="-229674" defTabSz="459349"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45116" indent="-229674" defTabSz="459349"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904465" indent="-229674" defTabSz="459349"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50861F7-7874-4582-9397-4EFE57B252E3}" type="slidenum">
              <a:rPr lang="en-GB" altLang="en-US">
                <a:latin typeface="Calibri" panose="020F0502020204030204" pitchFamily="34" charset="0"/>
              </a:rPr>
              <a:pPr/>
              <a:t>9</a:t>
            </a:fld>
            <a:endParaRPr lang="en-GB" altLang="en-US">
              <a:latin typeface="Calibri" panose="020F0502020204030204" pitchFamily="34" charset="0"/>
            </a:endParaRPr>
          </a:p>
        </p:txBody>
      </p:sp>
    </p:spTree>
    <p:extLst>
      <p:ext uri="{BB962C8B-B14F-4D97-AF65-F5344CB8AC3E}">
        <p14:creationId xmlns:p14="http://schemas.microsoft.com/office/powerpoint/2010/main" val="11286269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27AE740F-CE99-4C80-838E-847F0F72D87A}"/>
              </a:ext>
            </a:extLst>
          </p:cNvPr>
          <p:cNvSpPr>
            <a:spLocks noGrp="1" noRot="1" noChangeAspect="1" noTextEdit="1"/>
          </p:cNvSpPr>
          <p:nvPr>
            <p:ph type="sldImg"/>
          </p:nvPr>
        </p:nvSpPr>
        <p:spPr bwMode="auto">
          <a:xfrm>
            <a:off x="407988" y="696913"/>
            <a:ext cx="6207125" cy="34925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a:extLst>
              <a:ext uri="{FF2B5EF4-FFF2-40B4-BE49-F238E27FC236}">
                <a16:creationId xmlns:a16="http://schemas.microsoft.com/office/drawing/2014/main" id="{05F7905B-CABE-4604-B2F3-7A9F363735E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ea typeface="ＭＳ Ｐゴシック" panose="020B0600070205080204" pitchFamily="34" charset="-128"/>
            </a:endParaRPr>
          </a:p>
        </p:txBody>
      </p:sp>
      <p:sp>
        <p:nvSpPr>
          <p:cNvPr id="29700" name="Slide Number Placeholder 3">
            <a:extLst>
              <a:ext uri="{FF2B5EF4-FFF2-40B4-BE49-F238E27FC236}">
                <a16:creationId xmlns:a16="http://schemas.microsoft.com/office/drawing/2014/main" id="{79A490EA-1C28-4B34-B317-F896F72C55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6442" indent="-287093">
              <a:defRPr>
                <a:solidFill>
                  <a:schemeClr val="tx1"/>
                </a:solidFill>
                <a:latin typeface="Arial" panose="020B0604020202020204" pitchFamily="34" charset="0"/>
                <a:ea typeface="ＭＳ Ｐゴシック" panose="020B0600070205080204" pitchFamily="34" charset="-128"/>
              </a:defRPr>
            </a:lvl2pPr>
            <a:lvl3pPr marL="1148372" indent="-229674">
              <a:defRPr>
                <a:solidFill>
                  <a:schemeClr val="tx1"/>
                </a:solidFill>
                <a:latin typeface="Arial" panose="020B0604020202020204" pitchFamily="34" charset="0"/>
                <a:ea typeface="ＭＳ Ｐゴシック" panose="020B0600070205080204" pitchFamily="34" charset="-128"/>
              </a:defRPr>
            </a:lvl3pPr>
            <a:lvl4pPr marL="1607721" indent="-229674">
              <a:defRPr>
                <a:solidFill>
                  <a:schemeClr val="tx1"/>
                </a:solidFill>
                <a:latin typeface="Arial" panose="020B0604020202020204" pitchFamily="34" charset="0"/>
                <a:ea typeface="ＭＳ Ｐゴシック" panose="020B0600070205080204" pitchFamily="34" charset="-128"/>
              </a:defRPr>
            </a:lvl4pPr>
            <a:lvl5pPr marL="2067070" indent="-229674">
              <a:defRPr>
                <a:solidFill>
                  <a:schemeClr val="tx1"/>
                </a:solidFill>
                <a:latin typeface="Arial" panose="020B0604020202020204" pitchFamily="34" charset="0"/>
                <a:ea typeface="ＭＳ Ｐゴシック" panose="020B0600070205080204" pitchFamily="34" charset="-128"/>
              </a:defRPr>
            </a:lvl5pPr>
            <a:lvl6pPr marL="2526419" indent="-229674" defTabSz="459349"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85767" indent="-229674" defTabSz="459349"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45116" indent="-229674" defTabSz="459349"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904465" indent="-229674" defTabSz="459349"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50861F7-7874-4582-9397-4EFE57B252E3}" type="slidenum">
              <a:rPr lang="en-GB" altLang="en-US">
                <a:latin typeface="Calibri" panose="020F0502020204030204" pitchFamily="34" charset="0"/>
              </a:rPr>
              <a:pPr/>
              <a:t>10</a:t>
            </a:fld>
            <a:endParaRPr lang="en-GB" altLang="en-US">
              <a:latin typeface="Calibri" panose="020F0502020204030204" pitchFamily="34" charset="0"/>
            </a:endParaRPr>
          </a:p>
        </p:txBody>
      </p:sp>
    </p:spTree>
    <p:extLst>
      <p:ext uri="{BB962C8B-B14F-4D97-AF65-F5344CB8AC3E}">
        <p14:creationId xmlns:p14="http://schemas.microsoft.com/office/powerpoint/2010/main" val="38774309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27AE740F-CE99-4C80-838E-847F0F72D87A}"/>
              </a:ext>
            </a:extLst>
          </p:cNvPr>
          <p:cNvSpPr>
            <a:spLocks noGrp="1" noRot="1" noChangeAspect="1" noTextEdit="1"/>
          </p:cNvSpPr>
          <p:nvPr>
            <p:ph type="sldImg"/>
          </p:nvPr>
        </p:nvSpPr>
        <p:spPr bwMode="auto">
          <a:xfrm>
            <a:off x="407988" y="696913"/>
            <a:ext cx="6207125" cy="34925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a:extLst>
              <a:ext uri="{FF2B5EF4-FFF2-40B4-BE49-F238E27FC236}">
                <a16:creationId xmlns:a16="http://schemas.microsoft.com/office/drawing/2014/main" id="{05F7905B-CABE-4604-B2F3-7A9F363735E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ea typeface="ＭＳ Ｐゴシック" panose="020B0600070205080204" pitchFamily="34" charset="-128"/>
            </a:endParaRPr>
          </a:p>
        </p:txBody>
      </p:sp>
      <p:sp>
        <p:nvSpPr>
          <p:cNvPr id="29700" name="Slide Number Placeholder 3">
            <a:extLst>
              <a:ext uri="{FF2B5EF4-FFF2-40B4-BE49-F238E27FC236}">
                <a16:creationId xmlns:a16="http://schemas.microsoft.com/office/drawing/2014/main" id="{79A490EA-1C28-4B34-B317-F896F72C55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6442" indent="-287093">
              <a:defRPr>
                <a:solidFill>
                  <a:schemeClr val="tx1"/>
                </a:solidFill>
                <a:latin typeface="Arial" panose="020B0604020202020204" pitchFamily="34" charset="0"/>
                <a:ea typeface="ＭＳ Ｐゴシック" panose="020B0600070205080204" pitchFamily="34" charset="-128"/>
              </a:defRPr>
            </a:lvl2pPr>
            <a:lvl3pPr marL="1148372" indent="-229674">
              <a:defRPr>
                <a:solidFill>
                  <a:schemeClr val="tx1"/>
                </a:solidFill>
                <a:latin typeface="Arial" panose="020B0604020202020204" pitchFamily="34" charset="0"/>
                <a:ea typeface="ＭＳ Ｐゴシック" panose="020B0600070205080204" pitchFamily="34" charset="-128"/>
              </a:defRPr>
            </a:lvl3pPr>
            <a:lvl4pPr marL="1607721" indent="-229674">
              <a:defRPr>
                <a:solidFill>
                  <a:schemeClr val="tx1"/>
                </a:solidFill>
                <a:latin typeface="Arial" panose="020B0604020202020204" pitchFamily="34" charset="0"/>
                <a:ea typeface="ＭＳ Ｐゴシック" panose="020B0600070205080204" pitchFamily="34" charset="-128"/>
              </a:defRPr>
            </a:lvl4pPr>
            <a:lvl5pPr marL="2067070" indent="-229674">
              <a:defRPr>
                <a:solidFill>
                  <a:schemeClr val="tx1"/>
                </a:solidFill>
                <a:latin typeface="Arial" panose="020B0604020202020204" pitchFamily="34" charset="0"/>
                <a:ea typeface="ＭＳ Ｐゴシック" panose="020B0600070205080204" pitchFamily="34" charset="-128"/>
              </a:defRPr>
            </a:lvl5pPr>
            <a:lvl6pPr marL="2526419" indent="-229674" defTabSz="459349"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85767" indent="-229674" defTabSz="459349"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45116" indent="-229674" defTabSz="459349"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904465" indent="-229674" defTabSz="459349"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50861F7-7874-4582-9397-4EFE57B252E3}" type="slidenum">
              <a:rPr lang="en-GB" altLang="en-US">
                <a:latin typeface="Calibri" panose="020F0502020204030204" pitchFamily="34" charset="0"/>
              </a:rPr>
              <a:pPr/>
              <a:t>11</a:t>
            </a:fld>
            <a:endParaRPr lang="en-GB" altLang="en-US">
              <a:latin typeface="Calibri" panose="020F0502020204030204" pitchFamily="34" charset="0"/>
            </a:endParaRPr>
          </a:p>
        </p:txBody>
      </p:sp>
    </p:spTree>
    <p:extLst>
      <p:ext uri="{BB962C8B-B14F-4D97-AF65-F5344CB8AC3E}">
        <p14:creationId xmlns:p14="http://schemas.microsoft.com/office/powerpoint/2010/main" val="29852433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27AE740F-CE99-4C80-838E-847F0F72D87A}"/>
              </a:ext>
            </a:extLst>
          </p:cNvPr>
          <p:cNvSpPr>
            <a:spLocks noGrp="1" noRot="1" noChangeAspect="1" noTextEdit="1"/>
          </p:cNvSpPr>
          <p:nvPr>
            <p:ph type="sldImg"/>
          </p:nvPr>
        </p:nvSpPr>
        <p:spPr bwMode="auto">
          <a:xfrm>
            <a:off x="407988" y="696913"/>
            <a:ext cx="6207125" cy="34925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a:extLst>
              <a:ext uri="{FF2B5EF4-FFF2-40B4-BE49-F238E27FC236}">
                <a16:creationId xmlns:a16="http://schemas.microsoft.com/office/drawing/2014/main" id="{05F7905B-CABE-4604-B2F3-7A9F363735E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ea typeface="ＭＳ Ｐゴシック" panose="020B0600070205080204" pitchFamily="34" charset="-128"/>
            </a:endParaRPr>
          </a:p>
        </p:txBody>
      </p:sp>
      <p:sp>
        <p:nvSpPr>
          <p:cNvPr id="29700" name="Slide Number Placeholder 3">
            <a:extLst>
              <a:ext uri="{FF2B5EF4-FFF2-40B4-BE49-F238E27FC236}">
                <a16:creationId xmlns:a16="http://schemas.microsoft.com/office/drawing/2014/main" id="{79A490EA-1C28-4B34-B317-F896F72C55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6442" indent="-287093">
              <a:defRPr>
                <a:solidFill>
                  <a:schemeClr val="tx1"/>
                </a:solidFill>
                <a:latin typeface="Arial" panose="020B0604020202020204" pitchFamily="34" charset="0"/>
                <a:ea typeface="ＭＳ Ｐゴシック" panose="020B0600070205080204" pitchFamily="34" charset="-128"/>
              </a:defRPr>
            </a:lvl2pPr>
            <a:lvl3pPr marL="1148372" indent="-229674">
              <a:defRPr>
                <a:solidFill>
                  <a:schemeClr val="tx1"/>
                </a:solidFill>
                <a:latin typeface="Arial" panose="020B0604020202020204" pitchFamily="34" charset="0"/>
                <a:ea typeface="ＭＳ Ｐゴシック" panose="020B0600070205080204" pitchFamily="34" charset="-128"/>
              </a:defRPr>
            </a:lvl3pPr>
            <a:lvl4pPr marL="1607721" indent="-229674">
              <a:defRPr>
                <a:solidFill>
                  <a:schemeClr val="tx1"/>
                </a:solidFill>
                <a:latin typeface="Arial" panose="020B0604020202020204" pitchFamily="34" charset="0"/>
                <a:ea typeface="ＭＳ Ｐゴシック" panose="020B0600070205080204" pitchFamily="34" charset="-128"/>
              </a:defRPr>
            </a:lvl4pPr>
            <a:lvl5pPr marL="2067070" indent="-229674">
              <a:defRPr>
                <a:solidFill>
                  <a:schemeClr val="tx1"/>
                </a:solidFill>
                <a:latin typeface="Arial" panose="020B0604020202020204" pitchFamily="34" charset="0"/>
                <a:ea typeface="ＭＳ Ｐゴシック" panose="020B0600070205080204" pitchFamily="34" charset="-128"/>
              </a:defRPr>
            </a:lvl5pPr>
            <a:lvl6pPr marL="2526419" indent="-229674" defTabSz="459349"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85767" indent="-229674" defTabSz="459349"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45116" indent="-229674" defTabSz="459349"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904465" indent="-229674" defTabSz="459349"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50861F7-7874-4582-9397-4EFE57B252E3}" type="slidenum">
              <a:rPr lang="en-GB" altLang="en-US">
                <a:latin typeface="Calibri" panose="020F0502020204030204" pitchFamily="34" charset="0"/>
              </a:rPr>
              <a:pPr/>
              <a:t>12</a:t>
            </a:fld>
            <a:endParaRPr lang="en-GB" altLang="en-US">
              <a:latin typeface="Calibri" panose="020F0502020204030204" pitchFamily="34" charset="0"/>
            </a:endParaRPr>
          </a:p>
        </p:txBody>
      </p:sp>
    </p:spTree>
    <p:extLst>
      <p:ext uri="{BB962C8B-B14F-4D97-AF65-F5344CB8AC3E}">
        <p14:creationId xmlns:p14="http://schemas.microsoft.com/office/powerpoint/2010/main" val="40065159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0" name="Picture Placeholder 9"/>
          <p:cNvSpPr>
            <a:spLocks noGrp="1"/>
          </p:cNvSpPr>
          <p:nvPr>
            <p:ph type="pic" sz="quarter" idx="13" hasCustomPrompt="1"/>
          </p:nvPr>
        </p:nvSpPr>
        <p:spPr>
          <a:xfrm>
            <a:off x="-79462" y="-64895"/>
            <a:ext cx="12397492" cy="6990108"/>
          </a:xfrm>
          <a:solidFill>
            <a:schemeClr val="tx2"/>
          </a:solidFill>
        </p:spPr>
        <p:txBody>
          <a:bodyPr anchor="t">
            <a:normAutofit/>
          </a:bodyPr>
          <a:lstStyle>
            <a:lvl1pPr algn="l">
              <a:defRPr sz="1500" b="0" baseline="0">
                <a:solidFill>
                  <a:srgbClr val="FFFFFF"/>
                </a:solidFill>
              </a:defRPr>
            </a:lvl1pPr>
          </a:lstStyle>
          <a:p>
            <a:r>
              <a:rPr lang="en-US" dirty="0"/>
              <a:t>Click blue box, paste background image then copy and paste overlaid elements from Master page</a:t>
            </a:r>
          </a:p>
        </p:txBody>
      </p:sp>
      <p:sp>
        <p:nvSpPr>
          <p:cNvPr id="12" name="Rectangle 11"/>
          <p:cNvSpPr/>
          <p:nvPr userDrawn="1"/>
        </p:nvSpPr>
        <p:spPr>
          <a:xfrm>
            <a:off x="-406400" y="2558473"/>
            <a:ext cx="12881648" cy="4516582"/>
          </a:xfrm>
          <a:prstGeom prst="rect">
            <a:avLst/>
          </a:prstGeom>
          <a:gradFill>
            <a:gsLst>
              <a:gs pos="0">
                <a:schemeClr val="tx1">
                  <a:lumMod val="0"/>
                  <a:alpha val="67000"/>
                </a:schemeClr>
              </a:gs>
              <a:gs pos="99000">
                <a:schemeClr val="tx1">
                  <a:alpha val="0"/>
                  <a:lumMod val="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563171" y="5516433"/>
            <a:ext cx="2127765" cy="975985"/>
          </a:xfrm>
          <a:prstGeom prst="rect">
            <a:avLst/>
          </a:prstGeom>
        </p:spPr>
      </p:pic>
      <p:sp>
        <p:nvSpPr>
          <p:cNvPr id="3" name="Subtitle 2"/>
          <p:cNvSpPr>
            <a:spLocks noGrp="1"/>
          </p:cNvSpPr>
          <p:nvPr>
            <p:ph type="subTitle" idx="1" hasCustomPrompt="1"/>
          </p:nvPr>
        </p:nvSpPr>
        <p:spPr>
          <a:xfrm>
            <a:off x="627093" y="4795509"/>
            <a:ext cx="5468476" cy="553998"/>
          </a:xfrm>
        </p:spPr>
        <p:txBody>
          <a:bodyPr anchor="t">
            <a:spAutoFit/>
          </a:bodyPr>
          <a:lstStyle>
            <a:lvl1pPr marL="0" indent="0" algn="l">
              <a:buNone/>
              <a:defRPr sz="3000" b="0">
                <a:solidFill>
                  <a:schemeClr val="accent6"/>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Date here</a:t>
            </a:r>
          </a:p>
        </p:txBody>
      </p:sp>
      <p:sp>
        <p:nvSpPr>
          <p:cNvPr id="14" name="TextBox 13"/>
          <p:cNvSpPr txBox="1"/>
          <p:nvPr userDrawn="1"/>
        </p:nvSpPr>
        <p:spPr>
          <a:xfrm>
            <a:off x="-1681016" y="1325710"/>
            <a:ext cx="184731" cy="369332"/>
          </a:xfrm>
          <a:prstGeom prst="rect">
            <a:avLst/>
          </a:prstGeom>
          <a:noFill/>
        </p:spPr>
        <p:txBody>
          <a:bodyPr wrap="none" rtlCol="0">
            <a:spAutoFit/>
          </a:bodyPr>
          <a:lstStyle/>
          <a:p>
            <a:endParaRPr lang="en-US" sz="1800" dirty="0"/>
          </a:p>
        </p:txBody>
      </p:sp>
      <p:sp>
        <p:nvSpPr>
          <p:cNvPr id="24" name="Title 23"/>
          <p:cNvSpPr>
            <a:spLocks noGrp="1"/>
          </p:cNvSpPr>
          <p:nvPr>
            <p:ph type="title" hasCustomPrompt="1"/>
          </p:nvPr>
        </p:nvSpPr>
        <p:spPr>
          <a:xfrm>
            <a:off x="627093" y="2558473"/>
            <a:ext cx="11063844" cy="2169825"/>
          </a:xfrm>
        </p:spPr>
        <p:txBody>
          <a:bodyPr wrap="square" anchor="b">
            <a:spAutoFit/>
          </a:bodyPr>
          <a:lstStyle>
            <a:lvl1pPr algn="l">
              <a:lnSpc>
                <a:spcPct val="90000"/>
              </a:lnSpc>
              <a:defRPr sz="5000" b="0" baseline="0">
                <a:solidFill>
                  <a:srgbClr val="FFFFFF"/>
                </a:solidFill>
              </a:defRPr>
            </a:lvl1pPr>
          </a:lstStyle>
          <a:p>
            <a:r>
              <a:rPr lang="en-GB" dirty="0"/>
              <a:t>Presentation title (paste logo from master and position text to be legible, add shadow if needed)</a:t>
            </a:r>
            <a:endParaRPr lang="en-US" dirty="0"/>
          </a:p>
        </p:txBody>
      </p:sp>
    </p:spTree>
    <p:extLst>
      <p:ext uri="{BB962C8B-B14F-4D97-AF65-F5344CB8AC3E}">
        <p14:creationId xmlns:p14="http://schemas.microsoft.com/office/powerpoint/2010/main" val="19734277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7" name="Title 1"/>
          <p:cNvSpPr>
            <a:spLocks noGrp="1"/>
          </p:cNvSpPr>
          <p:nvPr>
            <p:ph type="title"/>
          </p:nvPr>
        </p:nvSpPr>
        <p:spPr>
          <a:xfrm>
            <a:off x="609600" y="893687"/>
            <a:ext cx="6596520" cy="515526"/>
          </a:xfrm>
        </p:spPr>
        <p:txBody>
          <a:bodyPr>
            <a:spAutoFit/>
          </a:bodyPr>
          <a:lstStyle/>
          <a:p>
            <a:r>
              <a:rPr lang="en-US"/>
              <a:t>Click to edit Master title style</a:t>
            </a:r>
            <a:endParaRPr lang="en-US" dirty="0"/>
          </a:p>
        </p:txBody>
      </p:sp>
      <p:sp>
        <p:nvSpPr>
          <p:cNvPr id="8" name="Content Placeholder 11"/>
          <p:cNvSpPr>
            <a:spLocks noGrp="1"/>
          </p:cNvSpPr>
          <p:nvPr>
            <p:ph sz="quarter" idx="11"/>
          </p:nvPr>
        </p:nvSpPr>
        <p:spPr>
          <a:xfrm>
            <a:off x="609600" y="1677989"/>
            <a:ext cx="6596520" cy="1833835"/>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Picture Placeholder 2"/>
          <p:cNvSpPr>
            <a:spLocks noGrp="1"/>
          </p:cNvSpPr>
          <p:nvPr>
            <p:ph type="pic" sz="quarter" idx="15" hasCustomPrompt="1"/>
          </p:nvPr>
        </p:nvSpPr>
        <p:spPr>
          <a:xfrm>
            <a:off x="7514167" y="4429201"/>
            <a:ext cx="2040432" cy="400110"/>
          </a:xfrm>
          <a:solidFill>
            <a:srgbClr val="E1E1E0"/>
          </a:solidFill>
        </p:spPr>
        <p:txBody>
          <a:bodyPr anchor="ctr"/>
          <a:lstStyle>
            <a:lvl1pPr algn="ctr">
              <a:defRPr>
                <a:solidFill>
                  <a:srgbClr val="FFFFFF"/>
                </a:solidFill>
              </a:defRPr>
            </a:lvl1pPr>
          </a:lstStyle>
          <a:p>
            <a:r>
              <a:rPr lang="en-US" dirty="0"/>
              <a:t>Insert image</a:t>
            </a:r>
          </a:p>
        </p:txBody>
      </p:sp>
      <p:sp>
        <p:nvSpPr>
          <p:cNvPr id="16" name="Picture Placeholder 2"/>
          <p:cNvSpPr>
            <a:spLocks noGrp="1"/>
          </p:cNvSpPr>
          <p:nvPr>
            <p:ph type="pic" sz="quarter" idx="16" hasCustomPrompt="1"/>
          </p:nvPr>
        </p:nvSpPr>
        <p:spPr>
          <a:xfrm>
            <a:off x="9724001" y="4429201"/>
            <a:ext cx="2040432" cy="400110"/>
          </a:xfrm>
          <a:solidFill>
            <a:srgbClr val="E1E1E0"/>
          </a:solidFill>
        </p:spPr>
        <p:txBody>
          <a:bodyPr anchor="ctr"/>
          <a:lstStyle>
            <a:lvl1pPr algn="ctr">
              <a:defRPr>
                <a:solidFill>
                  <a:srgbClr val="FFFFFF"/>
                </a:solidFill>
              </a:defRPr>
            </a:lvl1pPr>
          </a:lstStyle>
          <a:p>
            <a:r>
              <a:rPr lang="en-US" dirty="0"/>
              <a:t>Insert image</a:t>
            </a:r>
          </a:p>
        </p:txBody>
      </p:sp>
      <p:sp>
        <p:nvSpPr>
          <p:cNvPr id="20" name="Picture Placeholder 2"/>
          <p:cNvSpPr>
            <a:spLocks noGrp="1"/>
          </p:cNvSpPr>
          <p:nvPr>
            <p:ph type="pic" sz="quarter" idx="17" hasCustomPrompt="1"/>
          </p:nvPr>
        </p:nvSpPr>
        <p:spPr>
          <a:xfrm>
            <a:off x="7514167" y="1892299"/>
            <a:ext cx="2040432" cy="400110"/>
          </a:xfrm>
          <a:solidFill>
            <a:srgbClr val="E1E1E0"/>
          </a:solidFill>
        </p:spPr>
        <p:txBody>
          <a:bodyPr anchor="ctr"/>
          <a:lstStyle>
            <a:lvl1pPr algn="ctr">
              <a:defRPr>
                <a:solidFill>
                  <a:srgbClr val="FFFFFF"/>
                </a:solidFill>
              </a:defRPr>
            </a:lvl1pPr>
          </a:lstStyle>
          <a:p>
            <a:r>
              <a:rPr lang="en-US" dirty="0"/>
              <a:t>Insert image</a:t>
            </a:r>
          </a:p>
        </p:txBody>
      </p:sp>
      <p:sp>
        <p:nvSpPr>
          <p:cNvPr id="21" name="Picture Placeholder 2"/>
          <p:cNvSpPr>
            <a:spLocks noGrp="1"/>
          </p:cNvSpPr>
          <p:nvPr>
            <p:ph type="pic" sz="quarter" idx="18" hasCustomPrompt="1"/>
          </p:nvPr>
        </p:nvSpPr>
        <p:spPr>
          <a:xfrm>
            <a:off x="9724001" y="1892299"/>
            <a:ext cx="2040432" cy="400110"/>
          </a:xfrm>
          <a:solidFill>
            <a:srgbClr val="E1E1E0"/>
          </a:solidFill>
        </p:spPr>
        <p:txBody>
          <a:bodyPr anchor="ctr"/>
          <a:lstStyle>
            <a:lvl1pPr algn="ctr">
              <a:defRPr>
                <a:solidFill>
                  <a:srgbClr val="FFFFFF"/>
                </a:solidFill>
              </a:defRPr>
            </a:lvl1pPr>
          </a:lstStyle>
          <a:p>
            <a:r>
              <a:rPr lang="en-US" dirty="0"/>
              <a:t>Insert image</a:t>
            </a:r>
          </a:p>
        </p:txBody>
      </p:sp>
      <p:sp>
        <p:nvSpPr>
          <p:cNvPr id="9" name="Date Placeholder 3"/>
          <p:cNvSpPr txBox="1">
            <a:spLocks/>
          </p:cNvSpPr>
          <p:nvPr userDrawn="1"/>
        </p:nvSpPr>
        <p:spPr>
          <a:xfrm>
            <a:off x="206399" y="6492598"/>
            <a:ext cx="2844800" cy="365125"/>
          </a:xfrm>
          <a:prstGeom prst="rect">
            <a:avLst/>
          </a:prstGeom>
        </p:spPr>
        <p:txBody>
          <a:bodyPr vert="horz" lIns="91440" tIns="45720" rIns="91440" bIns="45720" rtlCol="0" anchor="ctr"/>
          <a:lstStyle>
            <a:defPPr>
              <a:defRPr lang="en-US"/>
            </a:defPPr>
            <a:lvl1pPr marL="0" algn="l" defTabSz="457200" rtl="0" eaLnBrk="1" latinLnBrk="0" hangingPunct="1">
              <a:defRPr sz="900" kern="1200">
                <a:solidFill>
                  <a:schemeClr val="accent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900" dirty="0">
                <a:latin typeface="Arial"/>
                <a:cs typeface="Arial"/>
              </a:rPr>
              <a:t>Copyright © BSAC 2025</a:t>
            </a:r>
          </a:p>
        </p:txBody>
      </p:sp>
    </p:spTree>
    <p:extLst>
      <p:ext uri="{BB962C8B-B14F-4D97-AF65-F5344CB8AC3E}">
        <p14:creationId xmlns:p14="http://schemas.microsoft.com/office/powerpoint/2010/main" val="19778073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iz">
    <p:spTree>
      <p:nvGrpSpPr>
        <p:cNvPr id="1" name=""/>
        <p:cNvGrpSpPr/>
        <p:nvPr/>
      </p:nvGrpSpPr>
      <p:grpSpPr>
        <a:xfrm>
          <a:off x="0" y="0"/>
          <a:ext cx="0" cy="0"/>
          <a:chOff x="0" y="0"/>
          <a:chExt cx="0" cy="0"/>
        </a:xfrm>
      </p:grpSpPr>
      <p:sp>
        <p:nvSpPr>
          <p:cNvPr id="11" name="Picture Placeholder 6"/>
          <p:cNvSpPr>
            <a:spLocks noGrp="1"/>
          </p:cNvSpPr>
          <p:nvPr>
            <p:ph type="pic" sz="quarter" idx="15" hasCustomPrompt="1"/>
          </p:nvPr>
        </p:nvSpPr>
        <p:spPr>
          <a:xfrm>
            <a:off x="7514168" y="2613392"/>
            <a:ext cx="4677833" cy="1631216"/>
          </a:xfrm>
          <a:solidFill>
            <a:schemeClr val="bg2"/>
          </a:solidFill>
        </p:spPr>
        <p:txBody>
          <a:bodyPr anchor="ctr"/>
          <a:lstStyle>
            <a:lvl1pPr algn="ctr">
              <a:defRPr baseline="0">
                <a:solidFill>
                  <a:srgbClr val="FFFFFF"/>
                </a:solidFill>
              </a:defRPr>
            </a:lvl1pPr>
          </a:lstStyle>
          <a:p>
            <a:r>
              <a:rPr lang="en-US" dirty="0"/>
              <a:t>Click box and paste same image as module contents</a:t>
            </a:r>
            <a:br>
              <a:rPr lang="en-US" dirty="0"/>
            </a:br>
            <a:r>
              <a:rPr lang="en-US" dirty="0"/>
              <a:t>(paste logo and question </a:t>
            </a:r>
            <a:br>
              <a:rPr lang="en-US" dirty="0"/>
            </a:br>
            <a:r>
              <a:rPr lang="en-US" dirty="0"/>
              <a:t>mark from master </a:t>
            </a:r>
            <a:br>
              <a:rPr lang="en-US" dirty="0"/>
            </a:br>
            <a:r>
              <a:rPr lang="en-US" dirty="0"/>
              <a:t>afterwards)</a:t>
            </a:r>
          </a:p>
        </p:txBody>
      </p:sp>
      <p:sp>
        <p:nvSpPr>
          <p:cNvPr id="2" name="Title 1"/>
          <p:cNvSpPr>
            <a:spLocks noGrp="1"/>
          </p:cNvSpPr>
          <p:nvPr>
            <p:ph type="title"/>
          </p:nvPr>
        </p:nvSpPr>
        <p:spPr>
          <a:xfrm>
            <a:off x="609600" y="893687"/>
            <a:ext cx="6596520" cy="515526"/>
          </a:xfrm>
        </p:spPr>
        <p:txBody>
          <a:bodyPr>
            <a:spAutoFit/>
          </a:bodyPr>
          <a:lstStyle/>
          <a:p>
            <a:r>
              <a:rPr lang="en-US"/>
              <a:t>Click to edit Master title style</a:t>
            </a:r>
            <a:endParaRPr lang="en-US" dirty="0"/>
          </a:p>
        </p:txBody>
      </p:sp>
      <p:sp>
        <p:nvSpPr>
          <p:cNvPr id="5" name="Content Placeholder 11"/>
          <p:cNvSpPr>
            <a:spLocks noGrp="1"/>
          </p:cNvSpPr>
          <p:nvPr>
            <p:ph sz="quarter" idx="11"/>
          </p:nvPr>
        </p:nvSpPr>
        <p:spPr>
          <a:xfrm>
            <a:off x="609600" y="1677989"/>
            <a:ext cx="6596520" cy="1833835"/>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Picture 1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932843" y="699256"/>
            <a:ext cx="3840480" cy="5395346"/>
          </a:xfrm>
          <a:prstGeom prst="rect">
            <a:avLst/>
          </a:prstGeom>
        </p:spPr>
      </p:pic>
      <p:sp>
        <p:nvSpPr>
          <p:cNvPr id="13" name="Date Placeholder 3"/>
          <p:cNvSpPr txBox="1">
            <a:spLocks/>
          </p:cNvSpPr>
          <p:nvPr userDrawn="1"/>
        </p:nvSpPr>
        <p:spPr>
          <a:xfrm>
            <a:off x="206399" y="6492598"/>
            <a:ext cx="2844800" cy="365125"/>
          </a:xfrm>
          <a:prstGeom prst="rect">
            <a:avLst/>
          </a:prstGeom>
        </p:spPr>
        <p:txBody>
          <a:bodyPr vert="horz" lIns="91440" tIns="45720" rIns="91440" bIns="45720" rtlCol="0" anchor="ctr"/>
          <a:lstStyle>
            <a:defPPr>
              <a:defRPr lang="en-US"/>
            </a:defPPr>
            <a:lvl1pPr marL="0" algn="l" defTabSz="457200" rtl="0" eaLnBrk="1" latinLnBrk="0" hangingPunct="1">
              <a:defRPr sz="900" kern="1200">
                <a:solidFill>
                  <a:schemeClr val="accent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900" dirty="0">
                <a:latin typeface="Arial"/>
                <a:cs typeface="Arial"/>
              </a:rPr>
              <a:t>Copyright © BSAC 2025</a:t>
            </a:r>
          </a:p>
        </p:txBody>
      </p:sp>
      <p:pic>
        <p:nvPicPr>
          <p:cNvPr id="14" name="Picture 1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626256" y="6067592"/>
            <a:ext cx="1379461" cy="632745"/>
          </a:xfrm>
          <a:prstGeom prst="rect">
            <a:avLst/>
          </a:prstGeom>
        </p:spPr>
      </p:pic>
    </p:spTree>
    <p:extLst>
      <p:ext uri="{BB962C8B-B14F-4D97-AF65-F5344CB8AC3E}">
        <p14:creationId xmlns:p14="http://schemas.microsoft.com/office/powerpoint/2010/main" val="30923479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iz alternative">
    <p:spTree>
      <p:nvGrpSpPr>
        <p:cNvPr id="1" name=""/>
        <p:cNvGrpSpPr/>
        <p:nvPr/>
      </p:nvGrpSpPr>
      <p:grpSpPr>
        <a:xfrm>
          <a:off x="0" y="0"/>
          <a:ext cx="0" cy="0"/>
          <a:chOff x="0" y="0"/>
          <a:chExt cx="0" cy="0"/>
        </a:xfrm>
      </p:grpSpPr>
      <p:sp>
        <p:nvSpPr>
          <p:cNvPr id="2" name="Title 1"/>
          <p:cNvSpPr>
            <a:spLocks noGrp="1"/>
          </p:cNvSpPr>
          <p:nvPr>
            <p:ph type="title"/>
          </p:nvPr>
        </p:nvSpPr>
        <p:spPr>
          <a:xfrm>
            <a:off x="609600" y="893687"/>
            <a:ext cx="6596520" cy="515526"/>
          </a:xfrm>
        </p:spPr>
        <p:txBody>
          <a:bodyPr>
            <a:spAutoFit/>
          </a:bodyPr>
          <a:lstStyle/>
          <a:p>
            <a:r>
              <a:rPr lang="en-US"/>
              <a:t>Click to edit Master title style</a:t>
            </a:r>
            <a:endParaRPr lang="en-US" dirty="0"/>
          </a:p>
        </p:txBody>
      </p:sp>
      <p:sp>
        <p:nvSpPr>
          <p:cNvPr id="5" name="Content Placeholder 11"/>
          <p:cNvSpPr>
            <a:spLocks noGrp="1"/>
          </p:cNvSpPr>
          <p:nvPr>
            <p:ph sz="quarter" idx="11"/>
          </p:nvPr>
        </p:nvSpPr>
        <p:spPr>
          <a:xfrm>
            <a:off x="609600" y="1677989"/>
            <a:ext cx="6596520" cy="1833835"/>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descr="Question mark-01.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923953" y="730060"/>
            <a:ext cx="3840480" cy="5401056"/>
          </a:xfrm>
          <a:prstGeom prst="rect">
            <a:avLst/>
          </a:prstGeom>
        </p:spPr>
      </p:pic>
      <p:sp>
        <p:nvSpPr>
          <p:cNvPr id="7" name="Date Placeholder 3"/>
          <p:cNvSpPr txBox="1">
            <a:spLocks/>
          </p:cNvSpPr>
          <p:nvPr userDrawn="1"/>
        </p:nvSpPr>
        <p:spPr>
          <a:xfrm>
            <a:off x="206399" y="6492598"/>
            <a:ext cx="2844800" cy="365125"/>
          </a:xfrm>
          <a:prstGeom prst="rect">
            <a:avLst/>
          </a:prstGeom>
        </p:spPr>
        <p:txBody>
          <a:bodyPr vert="horz" lIns="91440" tIns="45720" rIns="91440" bIns="45720" rtlCol="0" anchor="ctr"/>
          <a:lstStyle>
            <a:defPPr>
              <a:defRPr lang="en-US"/>
            </a:defPPr>
            <a:lvl1pPr marL="0" algn="l" defTabSz="457200" rtl="0" eaLnBrk="1" latinLnBrk="0" hangingPunct="1">
              <a:defRPr sz="900" kern="1200">
                <a:solidFill>
                  <a:schemeClr val="accent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900" dirty="0">
                <a:latin typeface="Arial"/>
                <a:cs typeface="Arial"/>
              </a:rPr>
              <a:t>Copyright © BSAC 2025</a:t>
            </a:r>
          </a:p>
        </p:txBody>
      </p:sp>
    </p:spTree>
    <p:extLst>
      <p:ext uri="{BB962C8B-B14F-4D97-AF65-F5344CB8AC3E}">
        <p14:creationId xmlns:p14="http://schemas.microsoft.com/office/powerpoint/2010/main" val="36058992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206399" y="6492876"/>
            <a:ext cx="2844800" cy="365125"/>
          </a:xfrm>
          <a:prstGeom prst="rect">
            <a:avLst/>
          </a:prstGeom>
        </p:spPr>
        <p:txBody>
          <a:bodyPr/>
          <a:lstStyle/>
          <a:p>
            <a:r>
              <a:rPr lang="en-US" dirty="0"/>
              <a:t>Ocean Diver</a:t>
            </a:r>
          </a:p>
        </p:txBody>
      </p:sp>
      <p:sp>
        <p:nvSpPr>
          <p:cNvPr id="10" name="Picture Placeholder 9"/>
          <p:cNvSpPr>
            <a:spLocks noGrp="1"/>
          </p:cNvSpPr>
          <p:nvPr>
            <p:ph type="pic" sz="quarter" idx="13" hasCustomPrompt="1"/>
          </p:nvPr>
        </p:nvSpPr>
        <p:spPr>
          <a:xfrm>
            <a:off x="-79462" y="-64895"/>
            <a:ext cx="12397492" cy="6990108"/>
          </a:xfrm>
          <a:solidFill>
            <a:schemeClr val="accent2"/>
          </a:solidFill>
        </p:spPr>
        <p:txBody>
          <a:bodyPr anchor="t">
            <a:normAutofit/>
          </a:bodyPr>
          <a:lstStyle>
            <a:lvl1pPr algn="l">
              <a:defRPr sz="1500" b="0" baseline="0">
                <a:solidFill>
                  <a:srgbClr val="FFFFFF"/>
                </a:solidFill>
              </a:defRPr>
            </a:lvl1pPr>
          </a:lstStyle>
          <a:p>
            <a:r>
              <a:rPr lang="en-US" dirty="0"/>
              <a:t>Insert background image</a:t>
            </a:r>
          </a:p>
        </p:txBody>
      </p:sp>
      <p:sp>
        <p:nvSpPr>
          <p:cNvPr id="14" name="TextBox 13"/>
          <p:cNvSpPr txBox="1"/>
          <p:nvPr userDrawn="1"/>
        </p:nvSpPr>
        <p:spPr>
          <a:xfrm>
            <a:off x="-1681016" y="1325710"/>
            <a:ext cx="184731" cy="369332"/>
          </a:xfrm>
          <a:prstGeom prst="rect">
            <a:avLst/>
          </a:prstGeom>
          <a:noFill/>
        </p:spPr>
        <p:txBody>
          <a:bodyPr wrap="none" rtlCol="0">
            <a:spAutoFit/>
          </a:bodyPr>
          <a:lstStyle/>
          <a:p>
            <a:endParaRPr lang="en-US" sz="1800" dirty="0"/>
          </a:p>
        </p:txBody>
      </p:sp>
      <p:pic>
        <p:nvPicPr>
          <p:cNvPr id="9" name="Pictur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563171" y="5516433"/>
            <a:ext cx="2127765" cy="975985"/>
          </a:xfrm>
          <a:prstGeom prst="rect">
            <a:avLst/>
          </a:prstGeom>
        </p:spPr>
      </p:pic>
    </p:spTree>
    <p:extLst>
      <p:ext uri="{BB962C8B-B14F-4D97-AF65-F5344CB8AC3E}">
        <p14:creationId xmlns:p14="http://schemas.microsoft.com/office/powerpoint/2010/main" val="10730804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 image a">
    <p:spTree>
      <p:nvGrpSpPr>
        <p:cNvPr id="1" name=""/>
        <p:cNvGrpSpPr/>
        <p:nvPr/>
      </p:nvGrpSpPr>
      <p:grpSpPr>
        <a:xfrm>
          <a:off x="0" y="0"/>
          <a:ext cx="0" cy="0"/>
          <a:chOff x="0" y="0"/>
          <a:chExt cx="0" cy="0"/>
        </a:xfrm>
      </p:grpSpPr>
      <p:sp>
        <p:nvSpPr>
          <p:cNvPr id="7" name="Picture Placeholder 6"/>
          <p:cNvSpPr>
            <a:spLocks noGrp="1"/>
          </p:cNvSpPr>
          <p:nvPr>
            <p:ph type="pic" sz="quarter" idx="15" hasCustomPrompt="1"/>
          </p:nvPr>
        </p:nvSpPr>
        <p:spPr>
          <a:xfrm>
            <a:off x="7514168" y="2767280"/>
            <a:ext cx="4677833" cy="1323439"/>
          </a:xfrm>
          <a:solidFill>
            <a:schemeClr val="bg2"/>
          </a:solidFill>
        </p:spPr>
        <p:txBody>
          <a:bodyPr anchor="ctr"/>
          <a:lstStyle>
            <a:lvl1pPr algn="ctr">
              <a:defRPr>
                <a:solidFill>
                  <a:srgbClr val="FFFFFF"/>
                </a:solidFill>
              </a:defRPr>
            </a:lvl1pPr>
          </a:lstStyle>
          <a:p>
            <a:r>
              <a:rPr lang="en-US" dirty="0"/>
              <a:t>Insert image </a:t>
            </a:r>
            <a:br>
              <a:rPr lang="en-US" dirty="0"/>
            </a:br>
            <a:r>
              <a:rPr lang="en-US" dirty="0"/>
              <a:t>(paste logo from master </a:t>
            </a:r>
            <a:br>
              <a:rPr lang="en-US" dirty="0"/>
            </a:br>
            <a:r>
              <a:rPr lang="en-US" dirty="0"/>
              <a:t>into bottom right hand </a:t>
            </a:r>
            <a:br>
              <a:rPr lang="en-US" dirty="0"/>
            </a:br>
            <a:r>
              <a:rPr lang="en-US" dirty="0"/>
              <a:t>corner afterwards)</a:t>
            </a:r>
          </a:p>
        </p:txBody>
      </p:sp>
      <p:sp>
        <p:nvSpPr>
          <p:cNvPr id="2" name="Title 1"/>
          <p:cNvSpPr>
            <a:spLocks noGrp="1"/>
          </p:cNvSpPr>
          <p:nvPr>
            <p:ph type="title"/>
          </p:nvPr>
        </p:nvSpPr>
        <p:spPr>
          <a:xfrm>
            <a:off x="609600" y="893687"/>
            <a:ext cx="6596520" cy="515526"/>
          </a:xfrm>
        </p:spPr>
        <p:txBody>
          <a:bodyPr>
            <a:spAutoFit/>
          </a:bodyPr>
          <a:lstStyle/>
          <a:p>
            <a:r>
              <a:rPr lang="en-US" dirty="0"/>
              <a:t>Click to edit Master title style</a:t>
            </a:r>
          </a:p>
        </p:txBody>
      </p:sp>
      <p:sp>
        <p:nvSpPr>
          <p:cNvPr id="5" name="Content Placeholder 11"/>
          <p:cNvSpPr>
            <a:spLocks noGrp="1"/>
          </p:cNvSpPr>
          <p:nvPr>
            <p:ph sz="quarter" idx="11"/>
          </p:nvPr>
        </p:nvSpPr>
        <p:spPr>
          <a:xfrm>
            <a:off x="609600" y="1677989"/>
            <a:ext cx="6596520" cy="1833835"/>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Date Placeholder 3"/>
          <p:cNvSpPr txBox="1">
            <a:spLocks/>
          </p:cNvSpPr>
          <p:nvPr userDrawn="1"/>
        </p:nvSpPr>
        <p:spPr>
          <a:xfrm>
            <a:off x="206399" y="6492598"/>
            <a:ext cx="2844800" cy="365125"/>
          </a:xfrm>
          <a:prstGeom prst="rect">
            <a:avLst/>
          </a:prstGeom>
        </p:spPr>
        <p:txBody>
          <a:bodyPr vert="horz" lIns="91440" tIns="45720" rIns="91440" bIns="45720" rtlCol="0" anchor="ctr"/>
          <a:lstStyle>
            <a:defPPr>
              <a:defRPr lang="en-US"/>
            </a:defPPr>
            <a:lvl1pPr marL="0" algn="l" defTabSz="457200" rtl="0" eaLnBrk="1" latinLnBrk="0" hangingPunct="1">
              <a:defRPr sz="900" kern="1200">
                <a:solidFill>
                  <a:schemeClr val="accent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900" dirty="0">
                <a:latin typeface="Arial"/>
                <a:cs typeface="Arial"/>
              </a:rPr>
              <a:t>Copyright © BSAC 2025</a:t>
            </a:r>
          </a:p>
        </p:txBody>
      </p:sp>
      <p:pic>
        <p:nvPicPr>
          <p:cNvPr id="11" name="Picture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26256" y="6067591"/>
            <a:ext cx="1379461" cy="632745"/>
          </a:xfrm>
          <a:prstGeom prst="rect">
            <a:avLst/>
          </a:prstGeom>
        </p:spPr>
      </p:pic>
    </p:spTree>
    <p:extLst>
      <p:ext uri="{BB962C8B-B14F-4D97-AF65-F5344CB8AC3E}">
        <p14:creationId xmlns:p14="http://schemas.microsoft.com/office/powerpoint/2010/main" val="1643116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Quiz slide a">
    <p:bg>
      <p:bgPr>
        <a:solidFill>
          <a:srgbClr val="FDFDFD"/>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893687"/>
            <a:ext cx="6596520" cy="515526"/>
          </a:xfrm>
        </p:spPr>
        <p:txBody>
          <a:bodyPr>
            <a:spAutoFit/>
          </a:bodyPr>
          <a:lstStyle/>
          <a:p>
            <a:r>
              <a:rPr lang="en-US"/>
              <a:t>Click to edit Master title style</a:t>
            </a:r>
            <a:endParaRPr lang="en-US" dirty="0"/>
          </a:p>
        </p:txBody>
      </p:sp>
      <p:sp>
        <p:nvSpPr>
          <p:cNvPr id="5" name="Content Placeholder 11"/>
          <p:cNvSpPr>
            <a:spLocks noGrp="1"/>
          </p:cNvSpPr>
          <p:nvPr>
            <p:ph sz="quarter" idx="11"/>
          </p:nvPr>
        </p:nvSpPr>
        <p:spPr>
          <a:xfrm>
            <a:off x="609600" y="1677989"/>
            <a:ext cx="6596520" cy="1833835"/>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descr="Question mark-01.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923953" y="730060"/>
            <a:ext cx="3840480" cy="5401056"/>
          </a:xfrm>
          <a:prstGeom prst="rect">
            <a:avLst/>
          </a:prstGeom>
        </p:spPr>
      </p:pic>
      <p:sp>
        <p:nvSpPr>
          <p:cNvPr id="7" name="Date Placeholder 3"/>
          <p:cNvSpPr txBox="1">
            <a:spLocks/>
          </p:cNvSpPr>
          <p:nvPr userDrawn="1"/>
        </p:nvSpPr>
        <p:spPr>
          <a:xfrm>
            <a:off x="206399" y="6492598"/>
            <a:ext cx="2844800" cy="365125"/>
          </a:xfrm>
          <a:prstGeom prst="rect">
            <a:avLst/>
          </a:prstGeom>
        </p:spPr>
        <p:txBody>
          <a:bodyPr vert="horz" lIns="91440" tIns="45720" rIns="91440" bIns="45720" rtlCol="0" anchor="ctr"/>
          <a:lstStyle>
            <a:defPPr>
              <a:defRPr lang="en-US"/>
            </a:defPPr>
            <a:lvl1pPr marL="0" algn="l" defTabSz="457200" rtl="0" eaLnBrk="1" latinLnBrk="0" hangingPunct="1">
              <a:defRPr sz="900" kern="1200">
                <a:solidFill>
                  <a:schemeClr val="accent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900" dirty="0">
                <a:latin typeface="Arial"/>
                <a:cs typeface="Arial"/>
              </a:rPr>
              <a:t>Copyright © BSAC 2025</a:t>
            </a:r>
          </a:p>
        </p:txBody>
      </p:sp>
    </p:spTree>
    <p:extLst>
      <p:ext uri="{BB962C8B-B14F-4D97-AF65-F5344CB8AC3E}">
        <p14:creationId xmlns:p14="http://schemas.microsoft.com/office/powerpoint/2010/main" val="5012378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9" name="Picture Placeholder 6"/>
          <p:cNvSpPr>
            <a:spLocks noGrp="1"/>
          </p:cNvSpPr>
          <p:nvPr>
            <p:ph type="pic" sz="quarter" idx="15" hasCustomPrompt="1"/>
          </p:nvPr>
        </p:nvSpPr>
        <p:spPr>
          <a:xfrm>
            <a:off x="7525780" y="2613392"/>
            <a:ext cx="4677833" cy="1631216"/>
          </a:xfrm>
          <a:solidFill>
            <a:schemeClr val="bg2"/>
          </a:solidFill>
        </p:spPr>
        <p:txBody>
          <a:bodyPr anchor="ctr"/>
          <a:lstStyle>
            <a:lvl1pPr algn="ctr">
              <a:defRPr baseline="0">
                <a:solidFill>
                  <a:srgbClr val="FFFFFF"/>
                </a:solidFill>
              </a:defRPr>
            </a:lvl1pPr>
          </a:lstStyle>
          <a:p>
            <a:r>
              <a:rPr lang="en-US" dirty="0"/>
              <a:t>Click box and paste same image as module contents</a:t>
            </a:r>
            <a:br>
              <a:rPr lang="en-US" dirty="0"/>
            </a:br>
            <a:r>
              <a:rPr lang="en-US" dirty="0"/>
              <a:t>(paste logo from master </a:t>
            </a:r>
            <a:br>
              <a:rPr lang="en-US" dirty="0"/>
            </a:br>
            <a:r>
              <a:rPr lang="en-US" dirty="0"/>
              <a:t>into bottom right hand </a:t>
            </a:r>
            <a:br>
              <a:rPr lang="en-US" dirty="0"/>
            </a:br>
            <a:r>
              <a:rPr lang="en-US" dirty="0"/>
              <a:t>corner afterwards)</a:t>
            </a:r>
          </a:p>
        </p:txBody>
      </p:sp>
      <p:sp>
        <p:nvSpPr>
          <p:cNvPr id="5" name="Content Placeholder 11"/>
          <p:cNvSpPr>
            <a:spLocks noGrp="1"/>
          </p:cNvSpPr>
          <p:nvPr>
            <p:ph sz="quarter" idx="11"/>
          </p:nvPr>
        </p:nvSpPr>
        <p:spPr>
          <a:xfrm>
            <a:off x="609600" y="1677989"/>
            <a:ext cx="6596520" cy="1833835"/>
          </a:xfrm>
        </p:spPr>
        <p:txBody>
          <a:bodyPr>
            <a:spAutoFit/>
          </a:bodyPr>
          <a:lstStyle>
            <a:lvl2pPr marL="288000" indent="-288000">
              <a:buFont typeface="Wingdings" panose="05000000000000000000" pitchFamily="2" charset="2"/>
              <a:buChar char="ü"/>
              <a:defRPr/>
            </a:lvl2pPr>
            <a:lvl3pPr marL="504000" indent="-252000">
              <a:buFont typeface="Arial" panose="020B0604020202020204" pitchFamily="34" charset="0"/>
              <a:buChar char="◦"/>
              <a:defRPr/>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Date Placeholder 3"/>
          <p:cNvSpPr txBox="1">
            <a:spLocks/>
          </p:cNvSpPr>
          <p:nvPr userDrawn="1"/>
        </p:nvSpPr>
        <p:spPr>
          <a:xfrm>
            <a:off x="206399" y="6492598"/>
            <a:ext cx="2844800" cy="365125"/>
          </a:xfrm>
          <a:prstGeom prst="rect">
            <a:avLst/>
          </a:prstGeom>
        </p:spPr>
        <p:txBody>
          <a:bodyPr vert="horz" lIns="91440" tIns="45720" rIns="91440" bIns="45720" rtlCol="0" anchor="ctr"/>
          <a:lstStyle>
            <a:defPPr>
              <a:defRPr lang="en-US"/>
            </a:defPPr>
            <a:lvl1pPr marL="0" algn="l" defTabSz="457200" rtl="0" eaLnBrk="1" latinLnBrk="0" hangingPunct="1">
              <a:defRPr sz="900" kern="1200">
                <a:solidFill>
                  <a:schemeClr val="accent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900" dirty="0">
                <a:latin typeface="Arial"/>
                <a:cs typeface="Arial"/>
              </a:rPr>
              <a:t>Copyright © BSAC 2025</a:t>
            </a:r>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26256" y="6067591"/>
            <a:ext cx="1379461" cy="632745"/>
          </a:xfrm>
          <a:prstGeom prst="rect">
            <a:avLst/>
          </a:prstGeom>
        </p:spPr>
      </p:pic>
      <p:sp>
        <p:nvSpPr>
          <p:cNvPr id="6" name="Title 5"/>
          <p:cNvSpPr>
            <a:spLocks noGrp="1"/>
          </p:cNvSpPr>
          <p:nvPr>
            <p:ph type="title" hasCustomPrompt="1"/>
          </p:nvPr>
        </p:nvSpPr>
        <p:spPr/>
        <p:txBody>
          <a:bodyPr/>
          <a:lstStyle/>
          <a:p>
            <a:r>
              <a:rPr lang="en-US" dirty="0"/>
              <a:t>Summary</a:t>
            </a:r>
          </a:p>
        </p:txBody>
      </p:sp>
    </p:spTree>
    <p:extLst>
      <p:ext uri="{BB962C8B-B14F-4D97-AF65-F5344CB8AC3E}">
        <p14:creationId xmlns:p14="http://schemas.microsoft.com/office/powerpoint/2010/main" val="27144300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Keep in touch with background image">
    <p:spTree>
      <p:nvGrpSpPr>
        <p:cNvPr id="1" name=""/>
        <p:cNvGrpSpPr/>
        <p:nvPr/>
      </p:nvGrpSpPr>
      <p:grpSpPr>
        <a:xfrm>
          <a:off x="0" y="0"/>
          <a:ext cx="0" cy="0"/>
          <a:chOff x="0" y="0"/>
          <a:chExt cx="0" cy="0"/>
        </a:xfrm>
      </p:grpSpPr>
      <p:sp>
        <p:nvSpPr>
          <p:cNvPr id="10" name="Picture Placeholder 9"/>
          <p:cNvSpPr>
            <a:spLocks noGrp="1"/>
          </p:cNvSpPr>
          <p:nvPr>
            <p:ph type="pic" sz="quarter" idx="13" hasCustomPrompt="1"/>
          </p:nvPr>
        </p:nvSpPr>
        <p:spPr>
          <a:xfrm>
            <a:off x="-79462" y="-64895"/>
            <a:ext cx="12397492" cy="6990108"/>
          </a:xfrm>
          <a:solidFill>
            <a:schemeClr val="tx2"/>
          </a:solidFill>
        </p:spPr>
        <p:txBody>
          <a:bodyPr anchor="t">
            <a:normAutofit/>
          </a:bodyPr>
          <a:lstStyle>
            <a:lvl1pPr algn="l">
              <a:defRPr sz="1500" b="0" baseline="0">
                <a:solidFill>
                  <a:srgbClr val="FFFFFF"/>
                </a:solidFill>
              </a:defRPr>
            </a:lvl1pPr>
          </a:lstStyle>
          <a:p>
            <a:r>
              <a:rPr lang="en-US" dirty="0"/>
              <a:t>Click blue box, paste background image then copy and paste overlaid elements from Master page</a:t>
            </a:r>
          </a:p>
        </p:txBody>
      </p:sp>
      <p:sp>
        <p:nvSpPr>
          <p:cNvPr id="12" name="Rectangle 11"/>
          <p:cNvSpPr/>
          <p:nvPr userDrawn="1"/>
        </p:nvSpPr>
        <p:spPr>
          <a:xfrm>
            <a:off x="-406400" y="2558473"/>
            <a:ext cx="12881648" cy="4516582"/>
          </a:xfrm>
          <a:prstGeom prst="rect">
            <a:avLst/>
          </a:prstGeom>
          <a:gradFill>
            <a:gsLst>
              <a:gs pos="0">
                <a:schemeClr val="tx1">
                  <a:lumMod val="0"/>
                  <a:alpha val="67000"/>
                </a:schemeClr>
              </a:gs>
              <a:gs pos="99000">
                <a:schemeClr val="tx1">
                  <a:alpha val="0"/>
                  <a:lumMod val="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563171" y="5516433"/>
            <a:ext cx="2127765" cy="975985"/>
          </a:xfrm>
          <a:prstGeom prst="rect">
            <a:avLst/>
          </a:prstGeom>
        </p:spPr>
      </p:pic>
      <p:sp>
        <p:nvSpPr>
          <p:cNvPr id="14" name="TextBox 13"/>
          <p:cNvSpPr txBox="1"/>
          <p:nvPr userDrawn="1"/>
        </p:nvSpPr>
        <p:spPr>
          <a:xfrm>
            <a:off x="-1681016" y="1325710"/>
            <a:ext cx="184731" cy="369332"/>
          </a:xfrm>
          <a:prstGeom prst="rect">
            <a:avLst/>
          </a:prstGeom>
          <a:noFill/>
        </p:spPr>
        <p:txBody>
          <a:bodyPr wrap="none" rtlCol="0">
            <a:spAutoFit/>
          </a:bodyPr>
          <a:lstStyle/>
          <a:p>
            <a:endParaRPr lang="en-US" sz="1800" dirty="0"/>
          </a:p>
        </p:txBody>
      </p:sp>
      <p:sp>
        <p:nvSpPr>
          <p:cNvPr id="2" name="TextBox 1"/>
          <p:cNvSpPr txBox="1"/>
          <p:nvPr userDrawn="1"/>
        </p:nvSpPr>
        <p:spPr>
          <a:xfrm>
            <a:off x="467446" y="4506469"/>
            <a:ext cx="8027505" cy="861774"/>
          </a:xfrm>
          <a:prstGeom prst="rect">
            <a:avLst/>
          </a:prstGeom>
          <a:noFill/>
        </p:spPr>
        <p:txBody>
          <a:bodyPr wrap="square" rtlCol="0">
            <a:spAutoFit/>
          </a:bodyPr>
          <a:lstStyle/>
          <a:p>
            <a:r>
              <a:rPr lang="en-US" sz="5000" b="0" dirty="0">
                <a:solidFill>
                  <a:schemeClr val="bg1"/>
                </a:solidFill>
              </a:rPr>
              <a:t>Keep in</a:t>
            </a:r>
            <a:r>
              <a:rPr lang="en-US" sz="5000" b="0" baseline="0" dirty="0">
                <a:solidFill>
                  <a:schemeClr val="bg1"/>
                </a:solidFill>
              </a:rPr>
              <a:t> touch</a:t>
            </a:r>
            <a:endParaRPr lang="en-US" sz="5000" b="0" dirty="0">
              <a:solidFill>
                <a:schemeClr val="bg1"/>
              </a:solidFill>
            </a:endParaRPr>
          </a:p>
        </p:txBody>
      </p:sp>
      <p:sp>
        <p:nvSpPr>
          <p:cNvPr id="9" name="TextBox 8"/>
          <p:cNvSpPr txBox="1"/>
          <p:nvPr userDrawn="1"/>
        </p:nvSpPr>
        <p:spPr>
          <a:xfrm>
            <a:off x="512601" y="5337743"/>
            <a:ext cx="7495327" cy="1200329"/>
          </a:xfrm>
          <a:prstGeom prst="rect">
            <a:avLst/>
          </a:prstGeom>
          <a:noFill/>
        </p:spPr>
        <p:txBody>
          <a:bodyPr wrap="square" rtlCol="0">
            <a:spAutoFit/>
          </a:bodyPr>
          <a:lstStyle/>
          <a:p>
            <a:pPr>
              <a:lnSpc>
                <a:spcPct val="150000"/>
              </a:lnSpc>
            </a:pPr>
            <a:r>
              <a:rPr lang="en-US" sz="1600" b="0" i="0" u="none" kern="1200" dirty="0">
                <a:solidFill>
                  <a:schemeClr val="bg1"/>
                </a:solidFill>
                <a:effectLst/>
                <a:latin typeface="+mn-lt"/>
                <a:ea typeface="+mn-ea"/>
                <a:cs typeface="+mn-cs"/>
              </a:rPr>
              <a:t>bsac.com</a:t>
            </a:r>
            <a:br>
              <a:rPr lang="en-US" sz="1600" b="0" i="0" u="none" kern="1200" dirty="0">
                <a:solidFill>
                  <a:schemeClr val="bg1"/>
                </a:solidFill>
                <a:effectLst/>
                <a:latin typeface="+mn-lt"/>
                <a:ea typeface="+mn-ea"/>
                <a:cs typeface="+mn-cs"/>
              </a:rPr>
            </a:br>
            <a:r>
              <a:rPr lang="en-US" sz="1600" b="0" i="0" u="none" kern="1200" dirty="0">
                <a:solidFill>
                  <a:schemeClr val="bg1"/>
                </a:solidFill>
                <a:effectLst/>
                <a:latin typeface="+mn-lt"/>
                <a:ea typeface="+mn-ea"/>
                <a:cs typeface="+mn-cs"/>
              </a:rPr>
              <a:t>facebook/britishsubaquaclub</a:t>
            </a:r>
            <a:r>
              <a:rPr lang="en-US" sz="1600" b="0" i="0" u="none" kern="1200" baseline="0" dirty="0">
                <a:solidFill>
                  <a:schemeClr val="bg1"/>
                </a:solidFill>
                <a:effectLst/>
                <a:latin typeface="+mn-lt"/>
                <a:ea typeface="+mn-ea"/>
                <a:cs typeface="+mn-cs"/>
              </a:rPr>
              <a:t> </a:t>
            </a:r>
            <a:r>
              <a:rPr lang="en-US" sz="1600" b="0" i="0" u="none" kern="1200" baseline="0" dirty="0">
                <a:solidFill>
                  <a:schemeClr val="accent1"/>
                </a:solidFill>
                <a:effectLst/>
                <a:latin typeface="+mn-lt"/>
                <a:ea typeface="+mn-ea"/>
                <a:cs typeface="+mn-cs"/>
              </a:rPr>
              <a:t> </a:t>
            </a:r>
            <a:r>
              <a:rPr lang="en-US" sz="1600" b="0" i="0" u="none" kern="1200" dirty="0">
                <a:solidFill>
                  <a:schemeClr val="accent1"/>
                </a:solidFill>
                <a:effectLst/>
                <a:latin typeface="+mn-lt"/>
                <a:ea typeface="+mn-ea"/>
                <a:cs typeface="+mn-cs"/>
              </a:rPr>
              <a:t>|  </a:t>
            </a:r>
            <a:r>
              <a:rPr lang="en-US" sz="1600" b="0" i="0" u="none" kern="1200" dirty="0">
                <a:solidFill>
                  <a:schemeClr val="bg1"/>
                </a:solidFill>
                <a:effectLst/>
                <a:latin typeface="+mn-lt"/>
                <a:ea typeface="+mn-ea"/>
                <a:cs typeface="+mn-cs"/>
              </a:rPr>
              <a:t>twitter.com/bsacdivers</a:t>
            </a:r>
          </a:p>
          <a:p>
            <a:pPr>
              <a:lnSpc>
                <a:spcPct val="150000"/>
              </a:lnSpc>
            </a:pPr>
            <a:r>
              <a:rPr lang="en-US" sz="1600" b="0" i="0" u="none" kern="1200" dirty="0">
                <a:solidFill>
                  <a:schemeClr val="bg1"/>
                </a:solidFill>
                <a:effectLst/>
                <a:latin typeface="+mn-lt"/>
                <a:ea typeface="+mn-ea"/>
                <a:cs typeface="+mn-cs"/>
              </a:rPr>
              <a:t>(0)151 350 6200</a:t>
            </a:r>
            <a:r>
              <a:rPr lang="en-US" sz="1600" b="0" i="0" u="none" kern="1200" baseline="0" dirty="0">
                <a:solidFill>
                  <a:schemeClr val="bg1"/>
                </a:solidFill>
                <a:effectLst/>
                <a:latin typeface="+mn-lt"/>
                <a:ea typeface="+mn-ea"/>
                <a:cs typeface="+mn-cs"/>
              </a:rPr>
              <a:t> </a:t>
            </a:r>
            <a:r>
              <a:rPr lang="en-US" sz="1600" b="0" i="0" u="none" kern="1200" baseline="0" dirty="0">
                <a:solidFill>
                  <a:schemeClr val="accent1"/>
                </a:solidFill>
                <a:effectLst/>
                <a:latin typeface="+mn-lt"/>
                <a:ea typeface="+mn-ea"/>
                <a:cs typeface="+mn-cs"/>
              </a:rPr>
              <a:t> </a:t>
            </a:r>
            <a:r>
              <a:rPr lang="en-US" sz="1600" b="0" i="0" u="none" kern="1200" dirty="0">
                <a:solidFill>
                  <a:schemeClr val="accent1"/>
                </a:solidFill>
                <a:effectLst/>
                <a:latin typeface="+mn-lt"/>
                <a:ea typeface="+mn-ea"/>
                <a:cs typeface="+mn-cs"/>
              </a:rPr>
              <a:t>|</a:t>
            </a:r>
            <a:r>
              <a:rPr lang="en-US" sz="1600" b="0" i="0" u="none" kern="1200" baseline="0" dirty="0">
                <a:solidFill>
                  <a:schemeClr val="accent1"/>
                </a:solidFill>
                <a:effectLst/>
                <a:latin typeface="+mn-lt"/>
                <a:ea typeface="+mn-ea"/>
                <a:cs typeface="+mn-cs"/>
              </a:rPr>
              <a:t>  </a:t>
            </a:r>
            <a:r>
              <a:rPr lang="en-US" sz="1600" b="0" i="0" u="none" kern="1200" dirty="0">
                <a:solidFill>
                  <a:schemeClr val="bg1"/>
                </a:solidFill>
                <a:effectLst/>
                <a:latin typeface="+mn-lt"/>
                <a:ea typeface="+mn-ea"/>
                <a:cs typeface="+mn-cs"/>
              </a:rPr>
              <a:t>info@bsac.com</a:t>
            </a:r>
            <a:endParaRPr lang="en-US" sz="1600" b="0" u="none" dirty="0">
              <a:solidFill>
                <a:schemeClr val="bg1"/>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Keep in touch with background image">
    <p:spTree>
      <p:nvGrpSpPr>
        <p:cNvPr id="1" name=""/>
        <p:cNvGrpSpPr/>
        <p:nvPr/>
      </p:nvGrpSpPr>
      <p:grpSpPr>
        <a:xfrm>
          <a:off x="0" y="0"/>
          <a:ext cx="0" cy="0"/>
          <a:chOff x="0" y="0"/>
          <a:chExt cx="0" cy="0"/>
        </a:xfrm>
      </p:grpSpPr>
      <p:sp>
        <p:nvSpPr>
          <p:cNvPr id="8" name="Rectangle 7"/>
          <p:cNvSpPr/>
          <p:nvPr userDrawn="1"/>
        </p:nvSpPr>
        <p:spPr>
          <a:xfrm>
            <a:off x="-387927" y="-207818"/>
            <a:ext cx="12967853" cy="730750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pic>
        <p:nvPicPr>
          <p:cNvPr id="15" name="Picture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563171" y="5533366"/>
            <a:ext cx="2127765" cy="975985"/>
          </a:xfrm>
          <a:prstGeom prst="rect">
            <a:avLst/>
          </a:prstGeom>
        </p:spPr>
      </p:pic>
      <p:sp>
        <p:nvSpPr>
          <p:cNvPr id="14" name="TextBox 13"/>
          <p:cNvSpPr txBox="1"/>
          <p:nvPr userDrawn="1"/>
        </p:nvSpPr>
        <p:spPr>
          <a:xfrm>
            <a:off x="-1681016" y="1325710"/>
            <a:ext cx="184731" cy="369332"/>
          </a:xfrm>
          <a:prstGeom prst="rect">
            <a:avLst/>
          </a:prstGeom>
          <a:noFill/>
        </p:spPr>
        <p:txBody>
          <a:bodyPr wrap="none" rtlCol="0">
            <a:spAutoFit/>
          </a:bodyPr>
          <a:lstStyle/>
          <a:p>
            <a:endParaRPr lang="en-US" sz="1800" dirty="0"/>
          </a:p>
        </p:txBody>
      </p:sp>
      <p:sp>
        <p:nvSpPr>
          <p:cNvPr id="2" name="TextBox 1"/>
          <p:cNvSpPr txBox="1"/>
          <p:nvPr userDrawn="1"/>
        </p:nvSpPr>
        <p:spPr>
          <a:xfrm>
            <a:off x="467446" y="2688060"/>
            <a:ext cx="8027505" cy="861774"/>
          </a:xfrm>
          <a:prstGeom prst="rect">
            <a:avLst/>
          </a:prstGeom>
          <a:noFill/>
        </p:spPr>
        <p:txBody>
          <a:bodyPr wrap="square" rtlCol="0">
            <a:spAutoFit/>
          </a:bodyPr>
          <a:lstStyle/>
          <a:p>
            <a:r>
              <a:rPr lang="en-US" sz="5000" b="0" dirty="0">
                <a:solidFill>
                  <a:schemeClr val="bg1"/>
                </a:solidFill>
              </a:rPr>
              <a:t>Keep in</a:t>
            </a:r>
            <a:r>
              <a:rPr lang="en-US" sz="5000" b="0" baseline="0" dirty="0">
                <a:solidFill>
                  <a:schemeClr val="bg1"/>
                </a:solidFill>
              </a:rPr>
              <a:t> touch</a:t>
            </a:r>
            <a:endParaRPr lang="en-US" sz="5000" b="0" dirty="0">
              <a:solidFill>
                <a:schemeClr val="bg1"/>
              </a:solidFill>
            </a:endParaRPr>
          </a:p>
        </p:txBody>
      </p:sp>
      <p:sp>
        <p:nvSpPr>
          <p:cNvPr id="9" name="TextBox 8"/>
          <p:cNvSpPr txBox="1"/>
          <p:nvPr userDrawn="1"/>
        </p:nvSpPr>
        <p:spPr>
          <a:xfrm>
            <a:off x="512600" y="3519334"/>
            <a:ext cx="9795181" cy="1420325"/>
          </a:xfrm>
          <a:prstGeom prst="rect">
            <a:avLst/>
          </a:prstGeom>
          <a:noFill/>
        </p:spPr>
        <p:txBody>
          <a:bodyPr wrap="square" rtlCol="0">
            <a:spAutoFit/>
          </a:bodyPr>
          <a:lstStyle/>
          <a:p>
            <a:pPr>
              <a:lnSpc>
                <a:spcPct val="150000"/>
              </a:lnSpc>
            </a:pPr>
            <a:r>
              <a:rPr lang="en-US" sz="2000" b="0" i="0" u="none" kern="1200" dirty="0">
                <a:solidFill>
                  <a:schemeClr val="bg1"/>
                </a:solidFill>
                <a:effectLst/>
                <a:latin typeface="+mn-lt"/>
                <a:ea typeface="+mn-ea"/>
                <a:cs typeface="+mn-cs"/>
              </a:rPr>
              <a:t>bsac.com</a:t>
            </a:r>
            <a:br>
              <a:rPr lang="en-US" sz="2000" b="0" i="0" u="none" kern="1200" dirty="0">
                <a:solidFill>
                  <a:schemeClr val="bg1"/>
                </a:solidFill>
                <a:effectLst/>
                <a:latin typeface="+mn-lt"/>
                <a:ea typeface="+mn-ea"/>
                <a:cs typeface="+mn-cs"/>
              </a:rPr>
            </a:br>
            <a:r>
              <a:rPr lang="en-US" sz="2000" b="0" i="0" u="none" kern="1200" dirty="0">
                <a:solidFill>
                  <a:schemeClr val="bg1"/>
                </a:solidFill>
                <a:effectLst/>
                <a:latin typeface="+mn-lt"/>
                <a:ea typeface="+mn-ea"/>
                <a:cs typeface="+mn-cs"/>
              </a:rPr>
              <a:t>facebook/britishsubaquaclub</a:t>
            </a:r>
            <a:r>
              <a:rPr lang="en-US" sz="2000" b="0" i="0" u="none" kern="1200" baseline="0" dirty="0">
                <a:solidFill>
                  <a:schemeClr val="bg1"/>
                </a:solidFill>
                <a:effectLst/>
                <a:latin typeface="+mn-lt"/>
                <a:ea typeface="+mn-ea"/>
                <a:cs typeface="+mn-cs"/>
              </a:rPr>
              <a:t> </a:t>
            </a:r>
            <a:r>
              <a:rPr lang="en-US" sz="2000" b="0" i="0" u="none" kern="1200" baseline="0" dirty="0">
                <a:solidFill>
                  <a:schemeClr val="accent1"/>
                </a:solidFill>
                <a:effectLst/>
                <a:latin typeface="+mn-lt"/>
                <a:ea typeface="+mn-ea"/>
                <a:cs typeface="+mn-cs"/>
              </a:rPr>
              <a:t> </a:t>
            </a:r>
            <a:r>
              <a:rPr lang="en-US" sz="2000" b="0" i="0" u="none" kern="1200" dirty="0">
                <a:solidFill>
                  <a:schemeClr val="accent1"/>
                </a:solidFill>
                <a:effectLst/>
                <a:latin typeface="+mn-lt"/>
                <a:ea typeface="+mn-ea"/>
                <a:cs typeface="+mn-cs"/>
              </a:rPr>
              <a:t>|  </a:t>
            </a:r>
            <a:r>
              <a:rPr lang="en-US" sz="2000" b="0" i="0" u="none" kern="1200" dirty="0">
                <a:solidFill>
                  <a:schemeClr val="bg1"/>
                </a:solidFill>
                <a:effectLst/>
                <a:latin typeface="+mn-lt"/>
                <a:ea typeface="+mn-ea"/>
                <a:cs typeface="+mn-cs"/>
              </a:rPr>
              <a:t>twitter.com/bsacdivers</a:t>
            </a:r>
          </a:p>
          <a:p>
            <a:pPr>
              <a:lnSpc>
                <a:spcPct val="150000"/>
              </a:lnSpc>
            </a:pPr>
            <a:r>
              <a:rPr lang="en-US" sz="2000" b="0" i="0" u="none" kern="1200" dirty="0">
                <a:solidFill>
                  <a:schemeClr val="bg1"/>
                </a:solidFill>
                <a:effectLst/>
                <a:latin typeface="+mn-lt"/>
                <a:ea typeface="+mn-ea"/>
                <a:cs typeface="+mn-cs"/>
              </a:rPr>
              <a:t>(0)151 350 6200</a:t>
            </a:r>
            <a:r>
              <a:rPr lang="en-US" sz="2000" b="0" i="0" u="none" kern="1200" baseline="0" dirty="0">
                <a:solidFill>
                  <a:schemeClr val="bg1"/>
                </a:solidFill>
                <a:effectLst/>
                <a:latin typeface="+mn-lt"/>
                <a:ea typeface="+mn-ea"/>
                <a:cs typeface="+mn-cs"/>
              </a:rPr>
              <a:t> </a:t>
            </a:r>
            <a:r>
              <a:rPr lang="en-US" sz="2000" b="0" i="0" u="none" kern="1200" baseline="0" dirty="0">
                <a:solidFill>
                  <a:schemeClr val="accent1"/>
                </a:solidFill>
                <a:effectLst/>
                <a:latin typeface="+mn-lt"/>
                <a:ea typeface="+mn-ea"/>
                <a:cs typeface="+mn-cs"/>
              </a:rPr>
              <a:t> </a:t>
            </a:r>
            <a:r>
              <a:rPr lang="en-US" sz="2000" b="0" i="0" u="none" kern="1200" dirty="0">
                <a:solidFill>
                  <a:schemeClr val="accent1"/>
                </a:solidFill>
                <a:effectLst/>
                <a:latin typeface="+mn-lt"/>
                <a:ea typeface="+mn-ea"/>
                <a:cs typeface="+mn-cs"/>
              </a:rPr>
              <a:t>|</a:t>
            </a:r>
            <a:r>
              <a:rPr lang="en-US" sz="2000" b="0" i="0" u="none" kern="1200" baseline="0" dirty="0">
                <a:solidFill>
                  <a:schemeClr val="accent1"/>
                </a:solidFill>
                <a:effectLst/>
                <a:latin typeface="+mn-lt"/>
                <a:ea typeface="+mn-ea"/>
                <a:cs typeface="+mn-cs"/>
              </a:rPr>
              <a:t>  </a:t>
            </a:r>
            <a:r>
              <a:rPr lang="en-US" sz="2000" b="0" i="0" u="none" kern="1200" dirty="0">
                <a:solidFill>
                  <a:schemeClr val="bg1"/>
                </a:solidFill>
                <a:effectLst/>
                <a:latin typeface="+mn-lt"/>
                <a:ea typeface="+mn-ea"/>
                <a:cs typeface="+mn-cs"/>
              </a:rPr>
              <a:t>info@bsac.com</a:t>
            </a:r>
            <a:endParaRPr lang="en-US" sz="2000" b="0" u="none" dirty="0">
              <a:solidFill>
                <a:schemeClr val="bg1"/>
              </a:solidFill>
            </a:endParaRPr>
          </a:p>
        </p:txBody>
      </p:sp>
      <p:pic>
        <p:nvPicPr>
          <p:cNvPr id="17" name="Picture 16"/>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387927" y="-207818"/>
            <a:ext cx="12967853" cy="7307502"/>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4A67BD-2617-7434-6245-4B8EF6362DDC}"/>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F980CAB2-D6EE-33AB-D914-BD5C51F139D9}"/>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B6BB4EE4-E57D-7D27-4292-3FE44B5DA162}"/>
              </a:ext>
            </a:extLst>
          </p:cNvPr>
          <p:cNvSpPr>
            <a:spLocks noGrp="1"/>
          </p:cNvSpPr>
          <p:nvPr>
            <p:ph type="dt" sz="half" idx="10"/>
          </p:nvPr>
        </p:nvSpPr>
        <p:spPr/>
        <p:txBody>
          <a:bodyPr/>
          <a:lstStyle/>
          <a:p>
            <a:fld id="{04D23FA9-E1EC-C044-AD37-05BF3D2F1921}" type="datetimeFigureOut">
              <a:rPr lang="en-US" smtClean="0"/>
              <a:t>11/13/2025</a:t>
            </a:fld>
            <a:endParaRPr lang="en-US"/>
          </a:p>
        </p:txBody>
      </p:sp>
      <p:sp>
        <p:nvSpPr>
          <p:cNvPr id="5" name="Footer Placeholder 4">
            <a:extLst>
              <a:ext uri="{FF2B5EF4-FFF2-40B4-BE49-F238E27FC236}">
                <a16:creationId xmlns:a16="http://schemas.microsoft.com/office/drawing/2014/main" id="{4C6D4AEC-735C-CCD1-7302-9C3ADE5D15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0F48B1-E025-CD6C-18AB-791B7DE764FD}"/>
              </a:ext>
            </a:extLst>
          </p:cNvPr>
          <p:cNvSpPr>
            <a:spLocks noGrp="1"/>
          </p:cNvSpPr>
          <p:nvPr>
            <p:ph type="sldNum" sz="quarter" idx="12"/>
          </p:nvPr>
        </p:nvSpPr>
        <p:spPr/>
        <p:txBody>
          <a:bodyPr/>
          <a:lstStyle/>
          <a:p>
            <a:fld id="{2F3E477F-3D98-0A4D-ADCC-6976C112A16D}" type="slidenum">
              <a:rPr lang="en-US" smtClean="0"/>
              <a:t>‹#›</a:t>
            </a:fld>
            <a:endParaRPr lang="en-US"/>
          </a:p>
        </p:txBody>
      </p:sp>
    </p:spTree>
    <p:extLst>
      <p:ext uri="{BB962C8B-B14F-4D97-AF65-F5344CB8AC3E}">
        <p14:creationId xmlns:p14="http://schemas.microsoft.com/office/powerpoint/2010/main" val="273817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lternative or breaker page">
    <p:bg>
      <p:bgRef idx="1001">
        <a:schemeClr val="bg2"/>
      </p:bgRef>
    </p:bg>
    <p:spTree>
      <p:nvGrpSpPr>
        <p:cNvPr id="1" name=""/>
        <p:cNvGrpSpPr/>
        <p:nvPr/>
      </p:nvGrpSpPr>
      <p:grpSpPr>
        <a:xfrm>
          <a:off x="0" y="0"/>
          <a:ext cx="0" cy="0"/>
          <a:chOff x="0" y="0"/>
          <a:chExt cx="0" cy="0"/>
        </a:xfrm>
      </p:grpSpPr>
      <p:sp>
        <p:nvSpPr>
          <p:cNvPr id="16" name="Rectangle 15"/>
          <p:cNvSpPr/>
          <p:nvPr userDrawn="1"/>
        </p:nvSpPr>
        <p:spPr>
          <a:xfrm>
            <a:off x="-221674" y="-207818"/>
            <a:ext cx="12634483" cy="7317322"/>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563171" y="5516433"/>
            <a:ext cx="2127765" cy="975985"/>
          </a:xfrm>
          <a:prstGeom prst="rect">
            <a:avLst/>
          </a:prstGeom>
        </p:spPr>
      </p:pic>
      <p:sp>
        <p:nvSpPr>
          <p:cNvPr id="3" name="Subtitle 2"/>
          <p:cNvSpPr>
            <a:spLocks noGrp="1"/>
          </p:cNvSpPr>
          <p:nvPr>
            <p:ph type="subTitle" idx="1" hasCustomPrompt="1"/>
          </p:nvPr>
        </p:nvSpPr>
        <p:spPr>
          <a:xfrm>
            <a:off x="627093" y="4795509"/>
            <a:ext cx="5468476" cy="553998"/>
          </a:xfrm>
        </p:spPr>
        <p:txBody>
          <a:bodyPr anchor="t">
            <a:spAutoFit/>
          </a:bodyPr>
          <a:lstStyle>
            <a:lvl1pPr marL="0" indent="0" algn="l">
              <a:buNone/>
              <a:defRPr sz="3000" b="0" baseline="0">
                <a:solidFill>
                  <a:schemeClr val="accent6"/>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Date / subtitle text here</a:t>
            </a:r>
          </a:p>
        </p:txBody>
      </p:sp>
      <p:sp>
        <p:nvSpPr>
          <p:cNvPr id="14" name="TextBox 13"/>
          <p:cNvSpPr txBox="1"/>
          <p:nvPr userDrawn="1"/>
        </p:nvSpPr>
        <p:spPr>
          <a:xfrm>
            <a:off x="-1681016" y="1325710"/>
            <a:ext cx="184731" cy="369332"/>
          </a:xfrm>
          <a:prstGeom prst="rect">
            <a:avLst/>
          </a:prstGeom>
          <a:noFill/>
        </p:spPr>
        <p:txBody>
          <a:bodyPr wrap="none" rtlCol="0">
            <a:spAutoFit/>
          </a:bodyPr>
          <a:lstStyle/>
          <a:p>
            <a:endParaRPr lang="en-US" sz="1800" dirty="0"/>
          </a:p>
        </p:txBody>
      </p:sp>
      <p:sp>
        <p:nvSpPr>
          <p:cNvPr id="24" name="Title 23"/>
          <p:cNvSpPr>
            <a:spLocks noGrp="1"/>
          </p:cNvSpPr>
          <p:nvPr>
            <p:ph type="title" hasCustomPrompt="1"/>
          </p:nvPr>
        </p:nvSpPr>
        <p:spPr>
          <a:xfrm>
            <a:off x="627093" y="3250971"/>
            <a:ext cx="8200819" cy="1477328"/>
          </a:xfrm>
        </p:spPr>
        <p:txBody>
          <a:bodyPr wrap="square" anchor="b">
            <a:spAutoFit/>
          </a:bodyPr>
          <a:lstStyle>
            <a:lvl1pPr algn="l">
              <a:lnSpc>
                <a:spcPct val="90000"/>
              </a:lnSpc>
              <a:defRPr sz="5000" b="0" baseline="0">
                <a:solidFill>
                  <a:srgbClr val="FFFFFF"/>
                </a:solidFill>
              </a:defRPr>
            </a:lvl1pPr>
          </a:lstStyle>
          <a:p>
            <a:r>
              <a:rPr lang="en-GB" dirty="0"/>
              <a:t>Alternative cover page or breaker page title</a:t>
            </a:r>
            <a:endParaRPr lang="en-US" dirty="0"/>
          </a:p>
        </p:txBody>
      </p:sp>
      <p:pic>
        <p:nvPicPr>
          <p:cNvPr id="18" name="Picture 17"/>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221674" y="-207818"/>
            <a:ext cx="12634483" cy="7317322"/>
          </a:xfrm>
          <a:prstGeom prst="rect">
            <a:avLst/>
          </a:prstGeom>
        </p:spPr>
      </p:pic>
    </p:spTree>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resentation content">
    <p:spTree>
      <p:nvGrpSpPr>
        <p:cNvPr id="1" name=""/>
        <p:cNvGrpSpPr/>
        <p:nvPr/>
      </p:nvGrpSpPr>
      <p:grpSpPr>
        <a:xfrm>
          <a:off x="0" y="0"/>
          <a:ext cx="0" cy="0"/>
          <a:chOff x="0" y="0"/>
          <a:chExt cx="0" cy="0"/>
        </a:xfrm>
      </p:grpSpPr>
      <p:sp>
        <p:nvSpPr>
          <p:cNvPr id="7" name="Picture Placeholder 6"/>
          <p:cNvSpPr>
            <a:spLocks noGrp="1"/>
          </p:cNvSpPr>
          <p:nvPr>
            <p:ph type="pic" sz="quarter" idx="15" hasCustomPrompt="1"/>
          </p:nvPr>
        </p:nvSpPr>
        <p:spPr>
          <a:xfrm>
            <a:off x="7525780" y="2767280"/>
            <a:ext cx="4677833" cy="1323439"/>
          </a:xfrm>
          <a:solidFill>
            <a:schemeClr val="bg2"/>
          </a:solidFill>
        </p:spPr>
        <p:txBody>
          <a:bodyPr anchor="ctr"/>
          <a:lstStyle>
            <a:lvl1pPr algn="ctr">
              <a:defRPr>
                <a:solidFill>
                  <a:srgbClr val="FFFFFF"/>
                </a:solidFill>
              </a:defRPr>
            </a:lvl1pPr>
          </a:lstStyle>
          <a:p>
            <a:r>
              <a:rPr lang="en-US" dirty="0"/>
              <a:t>Click box and paste image</a:t>
            </a:r>
            <a:br>
              <a:rPr lang="en-US" dirty="0"/>
            </a:br>
            <a:r>
              <a:rPr lang="en-US" dirty="0"/>
              <a:t>(paste logo from master </a:t>
            </a:r>
            <a:br>
              <a:rPr lang="en-US" dirty="0"/>
            </a:br>
            <a:r>
              <a:rPr lang="en-US" dirty="0"/>
              <a:t>into bottom right hand </a:t>
            </a:r>
            <a:br>
              <a:rPr lang="en-US" dirty="0"/>
            </a:br>
            <a:r>
              <a:rPr lang="en-US" dirty="0"/>
              <a:t>corner afterwards)</a:t>
            </a:r>
          </a:p>
        </p:txBody>
      </p:sp>
      <p:sp>
        <p:nvSpPr>
          <p:cNvPr id="2" name="Title 1"/>
          <p:cNvSpPr>
            <a:spLocks noGrp="1"/>
          </p:cNvSpPr>
          <p:nvPr>
            <p:ph type="title"/>
          </p:nvPr>
        </p:nvSpPr>
        <p:spPr>
          <a:xfrm>
            <a:off x="609600" y="893687"/>
            <a:ext cx="6596520" cy="515526"/>
          </a:xfrm>
        </p:spPr>
        <p:txBody>
          <a:bodyPr>
            <a:spAutoFit/>
          </a:bodyPr>
          <a:lstStyle/>
          <a:p>
            <a:r>
              <a:rPr lang="en-US" dirty="0"/>
              <a:t>Click to edit Master title style</a:t>
            </a:r>
          </a:p>
        </p:txBody>
      </p:sp>
      <p:sp>
        <p:nvSpPr>
          <p:cNvPr id="5" name="Content Placeholder 11"/>
          <p:cNvSpPr>
            <a:spLocks noGrp="1"/>
          </p:cNvSpPr>
          <p:nvPr>
            <p:ph sz="quarter" idx="11"/>
          </p:nvPr>
        </p:nvSpPr>
        <p:spPr>
          <a:xfrm>
            <a:off x="609600" y="1677989"/>
            <a:ext cx="6596520" cy="1833835"/>
          </a:xfrm>
        </p:spPr>
        <p:txBody>
          <a:bodyPr>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Date Placeholder 3"/>
          <p:cNvSpPr txBox="1">
            <a:spLocks/>
          </p:cNvSpPr>
          <p:nvPr userDrawn="1"/>
        </p:nvSpPr>
        <p:spPr>
          <a:xfrm>
            <a:off x="206399" y="6492598"/>
            <a:ext cx="2844800" cy="365125"/>
          </a:xfrm>
          <a:prstGeom prst="rect">
            <a:avLst/>
          </a:prstGeom>
        </p:spPr>
        <p:txBody>
          <a:bodyPr vert="horz" lIns="91440" tIns="45720" rIns="91440" bIns="45720" rtlCol="0" anchor="ctr"/>
          <a:lstStyle>
            <a:defPPr>
              <a:defRPr lang="en-US"/>
            </a:defPPr>
            <a:lvl1pPr marL="0" algn="l" defTabSz="457200" rtl="0" eaLnBrk="1" latinLnBrk="0" hangingPunct="1">
              <a:defRPr sz="900" kern="1200">
                <a:solidFill>
                  <a:schemeClr val="accent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900" dirty="0">
                <a:latin typeface="Arial"/>
                <a:cs typeface="Arial"/>
              </a:rPr>
              <a:t>Copyright © BSAC 2025</a:t>
            </a:r>
          </a:p>
        </p:txBody>
      </p:sp>
    </p:spTree>
    <p:extLst>
      <p:ext uri="{BB962C8B-B14F-4D97-AF65-F5344CB8AC3E}">
        <p14:creationId xmlns:p14="http://schemas.microsoft.com/office/powerpoint/2010/main" val="26900986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9" name="Title 8"/>
          <p:cNvSpPr>
            <a:spLocks noGrp="1"/>
          </p:cNvSpPr>
          <p:nvPr>
            <p:ph type="title"/>
          </p:nvPr>
        </p:nvSpPr>
        <p:spPr>
          <a:xfrm>
            <a:off x="609600" y="893686"/>
            <a:ext cx="10972800" cy="515526"/>
          </a:xfrm>
        </p:spPr>
        <p:txBody>
          <a:bodyPr>
            <a:spAutoFit/>
          </a:bodyPr>
          <a:lstStyle/>
          <a:p>
            <a:r>
              <a:rPr lang="en-US"/>
              <a:t>Click to edit Master title style</a:t>
            </a:r>
          </a:p>
        </p:txBody>
      </p:sp>
      <p:sp>
        <p:nvSpPr>
          <p:cNvPr id="12" name="Content Placeholder 11"/>
          <p:cNvSpPr>
            <a:spLocks noGrp="1"/>
          </p:cNvSpPr>
          <p:nvPr>
            <p:ph sz="quarter" idx="11"/>
          </p:nvPr>
        </p:nvSpPr>
        <p:spPr>
          <a:xfrm>
            <a:off x="609600" y="1677989"/>
            <a:ext cx="10972800" cy="1833835"/>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p:cNvSpPr txBox="1">
            <a:spLocks/>
          </p:cNvSpPr>
          <p:nvPr userDrawn="1"/>
        </p:nvSpPr>
        <p:spPr>
          <a:xfrm>
            <a:off x="206399" y="6492598"/>
            <a:ext cx="2844800" cy="365125"/>
          </a:xfrm>
          <a:prstGeom prst="rect">
            <a:avLst/>
          </a:prstGeom>
        </p:spPr>
        <p:txBody>
          <a:bodyPr vert="horz" lIns="91440" tIns="45720" rIns="91440" bIns="45720" rtlCol="0" anchor="ctr"/>
          <a:lstStyle>
            <a:defPPr>
              <a:defRPr lang="en-US"/>
            </a:defPPr>
            <a:lvl1pPr marL="0" algn="l" defTabSz="457200" rtl="0" eaLnBrk="1" latinLnBrk="0" hangingPunct="1">
              <a:defRPr sz="900" kern="1200">
                <a:solidFill>
                  <a:schemeClr val="accent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900" dirty="0">
                <a:latin typeface="Arial"/>
                <a:cs typeface="Arial"/>
              </a:rPr>
              <a:t>Copyright © BSAC 2025</a:t>
            </a:r>
          </a:p>
        </p:txBody>
      </p:sp>
    </p:spTree>
    <p:extLst>
      <p:ext uri="{BB962C8B-B14F-4D97-AF65-F5344CB8AC3E}">
        <p14:creationId xmlns:p14="http://schemas.microsoft.com/office/powerpoint/2010/main" val="16647073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slide 2 column">
    <p:spTree>
      <p:nvGrpSpPr>
        <p:cNvPr id="1" name=""/>
        <p:cNvGrpSpPr/>
        <p:nvPr/>
      </p:nvGrpSpPr>
      <p:grpSpPr>
        <a:xfrm>
          <a:off x="0" y="0"/>
          <a:ext cx="0" cy="0"/>
          <a:chOff x="0" y="0"/>
          <a:chExt cx="0" cy="0"/>
        </a:xfrm>
      </p:grpSpPr>
      <p:sp>
        <p:nvSpPr>
          <p:cNvPr id="9" name="Title 8"/>
          <p:cNvSpPr>
            <a:spLocks noGrp="1"/>
          </p:cNvSpPr>
          <p:nvPr>
            <p:ph type="title"/>
          </p:nvPr>
        </p:nvSpPr>
        <p:spPr>
          <a:xfrm>
            <a:off x="609600" y="893686"/>
            <a:ext cx="10972800" cy="515526"/>
          </a:xfrm>
        </p:spPr>
        <p:txBody>
          <a:bodyPr>
            <a:spAutoFit/>
          </a:bodyPr>
          <a:lstStyle/>
          <a:p>
            <a:r>
              <a:rPr lang="en-US"/>
              <a:t>Click to edit Master title style</a:t>
            </a:r>
          </a:p>
        </p:txBody>
      </p:sp>
      <p:sp>
        <p:nvSpPr>
          <p:cNvPr id="12" name="Content Placeholder 11"/>
          <p:cNvSpPr>
            <a:spLocks noGrp="1"/>
          </p:cNvSpPr>
          <p:nvPr>
            <p:ph sz="quarter" idx="11"/>
          </p:nvPr>
        </p:nvSpPr>
        <p:spPr>
          <a:xfrm>
            <a:off x="609600" y="1677989"/>
            <a:ext cx="5221856" cy="1833835"/>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11"/>
          <p:cNvSpPr>
            <a:spLocks noGrp="1"/>
          </p:cNvSpPr>
          <p:nvPr>
            <p:ph sz="quarter" idx="12"/>
          </p:nvPr>
        </p:nvSpPr>
        <p:spPr>
          <a:xfrm>
            <a:off x="6326037" y="1677989"/>
            <a:ext cx="5256363" cy="1833835"/>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p:cNvSpPr txBox="1">
            <a:spLocks/>
          </p:cNvSpPr>
          <p:nvPr userDrawn="1"/>
        </p:nvSpPr>
        <p:spPr>
          <a:xfrm>
            <a:off x="206399" y="6492598"/>
            <a:ext cx="2844800" cy="365125"/>
          </a:xfrm>
          <a:prstGeom prst="rect">
            <a:avLst/>
          </a:prstGeom>
        </p:spPr>
        <p:txBody>
          <a:bodyPr vert="horz" lIns="91440" tIns="45720" rIns="91440" bIns="45720" rtlCol="0" anchor="ctr"/>
          <a:lstStyle>
            <a:defPPr>
              <a:defRPr lang="en-US"/>
            </a:defPPr>
            <a:lvl1pPr marL="0" algn="l" defTabSz="457200" rtl="0" eaLnBrk="1" latinLnBrk="0" hangingPunct="1">
              <a:defRPr sz="900" kern="1200">
                <a:solidFill>
                  <a:schemeClr val="accent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900" dirty="0">
                <a:latin typeface="Arial"/>
                <a:cs typeface="Arial"/>
              </a:rPr>
              <a:t>Copyright © BSAC 2025</a:t>
            </a:r>
          </a:p>
        </p:txBody>
      </p:sp>
    </p:spTree>
    <p:extLst>
      <p:ext uri="{BB962C8B-B14F-4D97-AF65-F5344CB8AC3E}">
        <p14:creationId xmlns:p14="http://schemas.microsoft.com/office/powerpoint/2010/main" val="4857193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 image">
    <p:spTree>
      <p:nvGrpSpPr>
        <p:cNvPr id="1" name=""/>
        <p:cNvGrpSpPr/>
        <p:nvPr/>
      </p:nvGrpSpPr>
      <p:grpSpPr>
        <a:xfrm>
          <a:off x="0" y="0"/>
          <a:ext cx="0" cy="0"/>
          <a:chOff x="0" y="0"/>
          <a:chExt cx="0" cy="0"/>
        </a:xfrm>
      </p:grpSpPr>
      <p:sp>
        <p:nvSpPr>
          <p:cNvPr id="7" name="Title 1"/>
          <p:cNvSpPr>
            <a:spLocks noGrp="1"/>
          </p:cNvSpPr>
          <p:nvPr>
            <p:ph type="title"/>
          </p:nvPr>
        </p:nvSpPr>
        <p:spPr>
          <a:xfrm>
            <a:off x="609599" y="893686"/>
            <a:ext cx="7028332" cy="515526"/>
          </a:xfrm>
        </p:spPr>
        <p:txBody>
          <a:bodyPr>
            <a:spAutoFit/>
          </a:bodyPr>
          <a:lstStyle/>
          <a:p>
            <a:r>
              <a:rPr lang="en-US"/>
              <a:t>Click to edit Master title style</a:t>
            </a:r>
            <a:endParaRPr lang="en-US" dirty="0"/>
          </a:p>
        </p:txBody>
      </p:sp>
      <p:sp>
        <p:nvSpPr>
          <p:cNvPr id="8" name="Content Placeholder 11"/>
          <p:cNvSpPr>
            <a:spLocks noGrp="1"/>
          </p:cNvSpPr>
          <p:nvPr>
            <p:ph sz="quarter" idx="11"/>
          </p:nvPr>
        </p:nvSpPr>
        <p:spPr>
          <a:xfrm>
            <a:off x="609600" y="1677989"/>
            <a:ext cx="7028331" cy="1833835"/>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Picture Placeholder 2"/>
          <p:cNvSpPr>
            <a:spLocks noGrp="1"/>
          </p:cNvSpPr>
          <p:nvPr>
            <p:ph type="pic" sz="quarter" idx="13" hasCustomPrompt="1"/>
          </p:nvPr>
        </p:nvSpPr>
        <p:spPr>
          <a:xfrm>
            <a:off x="7944145" y="3035723"/>
            <a:ext cx="4248151" cy="400110"/>
          </a:xfrm>
          <a:solidFill>
            <a:srgbClr val="E1E1E0"/>
          </a:solidFill>
        </p:spPr>
        <p:txBody>
          <a:bodyPr anchor="ctr"/>
          <a:lstStyle>
            <a:lvl1pPr algn="ctr">
              <a:defRPr>
                <a:solidFill>
                  <a:srgbClr val="FFFFFF"/>
                </a:solidFill>
              </a:defRPr>
            </a:lvl1pPr>
          </a:lstStyle>
          <a:p>
            <a:r>
              <a:rPr lang="en-US" dirty="0"/>
              <a:t>Insert image</a:t>
            </a:r>
          </a:p>
        </p:txBody>
      </p:sp>
      <p:sp>
        <p:nvSpPr>
          <p:cNvPr id="6" name="Date Placeholder 3"/>
          <p:cNvSpPr txBox="1">
            <a:spLocks/>
          </p:cNvSpPr>
          <p:nvPr userDrawn="1"/>
        </p:nvSpPr>
        <p:spPr>
          <a:xfrm>
            <a:off x="206399" y="6492598"/>
            <a:ext cx="2844800" cy="365125"/>
          </a:xfrm>
          <a:prstGeom prst="rect">
            <a:avLst/>
          </a:prstGeom>
        </p:spPr>
        <p:txBody>
          <a:bodyPr vert="horz" lIns="91440" tIns="45720" rIns="91440" bIns="45720" rtlCol="0" anchor="ctr"/>
          <a:lstStyle>
            <a:defPPr>
              <a:defRPr lang="en-US"/>
            </a:defPPr>
            <a:lvl1pPr marL="0" algn="l" defTabSz="457200" rtl="0" eaLnBrk="1" latinLnBrk="0" hangingPunct="1">
              <a:defRPr sz="900" kern="1200">
                <a:solidFill>
                  <a:schemeClr val="accent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900" dirty="0">
                <a:latin typeface="Arial"/>
                <a:cs typeface="Arial"/>
              </a:rPr>
              <a:t>Copyright © BSAC 2025</a:t>
            </a:r>
          </a:p>
        </p:txBody>
      </p:sp>
    </p:spTree>
    <p:extLst>
      <p:ext uri="{BB962C8B-B14F-4D97-AF65-F5344CB8AC3E}">
        <p14:creationId xmlns:p14="http://schemas.microsoft.com/office/powerpoint/2010/main" val="9688363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images">
    <p:spTree>
      <p:nvGrpSpPr>
        <p:cNvPr id="1" name=""/>
        <p:cNvGrpSpPr/>
        <p:nvPr/>
      </p:nvGrpSpPr>
      <p:grpSpPr>
        <a:xfrm>
          <a:off x="0" y="0"/>
          <a:ext cx="0" cy="0"/>
          <a:chOff x="0" y="0"/>
          <a:chExt cx="0" cy="0"/>
        </a:xfrm>
      </p:grpSpPr>
      <p:sp>
        <p:nvSpPr>
          <p:cNvPr id="7" name="Title 1"/>
          <p:cNvSpPr>
            <a:spLocks noGrp="1"/>
          </p:cNvSpPr>
          <p:nvPr>
            <p:ph type="title"/>
          </p:nvPr>
        </p:nvSpPr>
        <p:spPr>
          <a:xfrm>
            <a:off x="609600" y="893686"/>
            <a:ext cx="7004424" cy="515526"/>
          </a:xfrm>
        </p:spPr>
        <p:txBody>
          <a:bodyPr>
            <a:spAutoFit/>
          </a:bodyPr>
          <a:lstStyle/>
          <a:p>
            <a:r>
              <a:rPr lang="en-US"/>
              <a:t>Click to edit Master title style</a:t>
            </a:r>
            <a:endParaRPr lang="en-US" dirty="0"/>
          </a:p>
        </p:txBody>
      </p:sp>
      <p:sp>
        <p:nvSpPr>
          <p:cNvPr id="8" name="Content Placeholder 11"/>
          <p:cNvSpPr>
            <a:spLocks noGrp="1"/>
          </p:cNvSpPr>
          <p:nvPr>
            <p:ph sz="quarter" idx="11"/>
          </p:nvPr>
        </p:nvSpPr>
        <p:spPr>
          <a:xfrm>
            <a:off x="609600" y="1677989"/>
            <a:ext cx="7004424" cy="1833835"/>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Picture Placeholder 2"/>
          <p:cNvSpPr>
            <a:spLocks noGrp="1"/>
          </p:cNvSpPr>
          <p:nvPr>
            <p:ph type="pic" sz="quarter" idx="12" hasCustomPrompt="1"/>
          </p:nvPr>
        </p:nvSpPr>
        <p:spPr>
          <a:xfrm>
            <a:off x="7944135" y="1892376"/>
            <a:ext cx="4248151" cy="400110"/>
          </a:xfrm>
          <a:solidFill>
            <a:srgbClr val="E1E1E0"/>
          </a:solidFill>
        </p:spPr>
        <p:txBody>
          <a:bodyPr anchor="ctr"/>
          <a:lstStyle>
            <a:lvl1pPr algn="ctr">
              <a:defRPr>
                <a:solidFill>
                  <a:srgbClr val="FFFFFF"/>
                </a:solidFill>
              </a:defRPr>
            </a:lvl1pPr>
          </a:lstStyle>
          <a:p>
            <a:r>
              <a:rPr lang="en-US" dirty="0"/>
              <a:t>Insert image</a:t>
            </a:r>
          </a:p>
        </p:txBody>
      </p:sp>
      <p:sp>
        <p:nvSpPr>
          <p:cNvPr id="15" name="Picture Placeholder 2"/>
          <p:cNvSpPr>
            <a:spLocks noGrp="1"/>
          </p:cNvSpPr>
          <p:nvPr>
            <p:ph type="pic" sz="quarter" idx="13" hasCustomPrompt="1"/>
          </p:nvPr>
        </p:nvSpPr>
        <p:spPr>
          <a:xfrm>
            <a:off x="7944135" y="4429201"/>
            <a:ext cx="4248151" cy="400110"/>
          </a:xfrm>
          <a:solidFill>
            <a:srgbClr val="E1E1E0"/>
          </a:solidFill>
        </p:spPr>
        <p:txBody>
          <a:bodyPr anchor="ctr"/>
          <a:lstStyle>
            <a:lvl1pPr algn="ctr">
              <a:defRPr>
                <a:solidFill>
                  <a:srgbClr val="FFFFFF"/>
                </a:solidFill>
              </a:defRPr>
            </a:lvl1pPr>
          </a:lstStyle>
          <a:p>
            <a:r>
              <a:rPr lang="en-US" dirty="0"/>
              <a:t>Insert image</a:t>
            </a:r>
          </a:p>
        </p:txBody>
      </p:sp>
      <p:sp>
        <p:nvSpPr>
          <p:cNvPr id="9" name="Date Placeholder 3"/>
          <p:cNvSpPr txBox="1">
            <a:spLocks/>
          </p:cNvSpPr>
          <p:nvPr userDrawn="1"/>
        </p:nvSpPr>
        <p:spPr>
          <a:xfrm>
            <a:off x="206399" y="6492598"/>
            <a:ext cx="2844800" cy="365125"/>
          </a:xfrm>
          <a:prstGeom prst="rect">
            <a:avLst/>
          </a:prstGeom>
        </p:spPr>
        <p:txBody>
          <a:bodyPr vert="horz" lIns="91440" tIns="45720" rIns="91440" bIns="45720" rtlCol="0" anchor="ctr"/>
          <a:lstStyle>
            <a:defPPr>
              <a:defRPr lang="en-US"/>
            </a:defPPr>
            <a:lvl1pPr marL="0" algn="l" defTabSz="457200" rtl="0" eaLnBrk="1" latinLnBrk="0" hangingPunct="1">
              <a:defRPr sz="900" kern="1200">
                <a:solidFill>
                  <a:schemeClr val="accent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900" dirty="0">
                <a:latin typeface="Arial"/>
                <a:cs typeface="Arial"/>
              </a:rPr>
              <a:t>Copyright © BSAC 2025</a:t>
            </a:r>
          </a:p>
        </p:txBody>
      </p:sp>
    </p:spTree>
    <p:extLst>
      <p:ext uri="{BB962C8B-B14F-4D97-AF65-F5344CB8AC3E}">
        <p14:creationId xmlns:p14="http://schemas.microsoft.com/office/powerpoint/2010/main" val="17140172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 images landscape">
    <p:spTree>
      <p:nvGrpSpPr>
        <p:cNvPr id="1" name=""/>
        <p:cNvGrpSpPr/>
        <p:nvPr/>
      </p:nvGrpSpPr>
      <p:grpSpPr>
        <a:xfrm>
          <a:off x="0" y="0"/>
          <a:ext cx="0" cy="0"/>
          <a:chOff x="0" y="0"/>
          <a:chExt cx="0" cy="0"/>
        </a:xfrm>
      </p:grpSpPr>
      <p:sp>
        <p:nvSpPr>
          <p:cNvPr id="7" name="Title 1"/>
          <p:cNvSpPr>
            <a:spLocks noGrp="1"/>
          </p:cNvSpPr>
          <p:nvPr>
            <p:ph type="title"/>
          </p:nvPr>
        </p:nvSpPr>
        <p:spPr>
          <a:xfrm>
            <a:off x="609600" y="893686"/>
            <a:ext cx="7004424" cy="515526"/>
          </a:xfrm>
        </p:spPr>
        <p:txBody>
          <a:bodyPr>
            <a:spAutoFit/>
          </a:bodyPr>
          <a:lstStyle/>
          <a:p>
            <a:r>
              <a:rPr lang="en-US"/>
              <a:t>Click to edit Master title style</a:t>
            </a:r>
            <a:endParaRPr lang="en-US" dirty="0"/>
          </a:p>
        </p:txBody>
      </p:sp>
      <p:sp>
        <p:nvSpPr>
          <p:cNvPr id="8" name="Content Placeholder 11"/>
          <p:cNvSpPr>
            <a:spLocks noGrp="1"/>
          </p:cNvSpPr>
          <p:nvPr>
            <p:ph sz="quarter" idx="11"/>
          </p:nvPr>
        </p:nvSpPr>
        <p:spPr>
          <a:xfrm>
            <a:off x="609600" y="1677989"/>
            <a:ext cx="7004424" cy="1833835"/>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Picture Placeholder 2"/>
          <p:cNvSpPr>
            <a:spLocks noGrp="1"/>
          </p:cNvSpPr>
          <p:nvPr>
            <p:ph type="pic" sz="quarter" idx="12" hasCustomPrompt="1"/>
          </p:nvPr>
        </p:nvSpPr>
        <p:spPr>
          <a:xfrm>
            <a:off x="7944135" y="1336279"/>
            <a:ext cx="4248151" cy="400110"/>
          </a:xfrm>
          <a:solidFill>
            <a:srgbClr val="E1E1E0"/>
          </a:solidFill>
        </p:spPr>
        <p:txBody>
          <a:bodyPr anchor="ctr"/>
          <a:lstStyle>
            <a:lvl1pPr algn="ctr">
              <a:defRPr>
                <a:solidFill>
                  <a:srgbClr val="FFFFFF"/>
                </a:solidFill>
              </a:defRPr>
            </a:lvl1pPr>
          </a:lstStyle>
          <a:p>
            <a:r>
              <a:rPr lang="en-US" dirty="0"/>
              <a:t>Insert image</a:t>
            </a:r>
          </a:p>
        </p:txBody>
      </p:sp>
      <p:sp>
        <p:nvSpPr>
          <p:cNvPr id="9" name="Picture Placeholder 2"/>
          <p:cNvSpPr>
            <a:spLocks noGrp="1"/>
          </p:cNvSpPr>
          <p:nvPr>
            <p:ph type="pic" sz="quarter" idx="13" hasCustomPrompt="1"/>
          </p:nvPr>
        </p:nvSpPr>
        <p:spPr>
          <a:xfrm>
            <a:off x="7944135" y="3093640"/>
            <a:ext cx="4248151" cy="400110"/>
          </a:xfrm>
          <a:solidFill>
            <a:srgbClr val="E1E1E0"/>
          </a:solidFill>
        </p:spPr>
        <p:txBody>
          <a:bodyPr anchor="ctr"/>
          <a:lstStyle>
            <a:lvl1pPr algn="ctr">
              <a:defRPr>
                <a:solidFill>
                  <a:srgbClr val="FFFFFF"/>
                </a:solidFill>
              </a:defRPr>
            </a:lvl1pPr>
          </a:lstStyle>
          <a:p>
            <a:r>
              <a:rPr lang="en-US" dirty="0"/>
              <a:t>Insert image</a:t>
            </a:r>
          </a:p>
        </p:txBody>
      </p:sp>
      <p:sp>
        <p:nvSpPr>
          <p:cNvPr id="11" name="Picture Placeholder 2"/>
          <p:cNvSpPr>
            <a:spLocks noGrp="1"/>
          </p:cNvSpPr>
          <p:nvPr>
            <p:ph type="pic" sz="quarter" idx="14" hasCustomPrompt="1"/>
          </p:nvPr>
        </p:nvSpPr>
        <p:spPr>
          <a:xfrm>
            <a:off x="7944135" y="4860058"/>
            <a:ext cx="4248151" cy="400110"/>
          </a:xfrm>
          <a:solidFill>
            <a:srgbClr val="E1E1E0"/>
          </a:solidFill>
        </p:spPr>
        <p:txBody>
          <a:bodyPr anchor="ctr"/>
          <a:lstStyle>
            <a:lvl1pPr algn="ctr">
              <a:defRPr>
                <a:solidFill>
                  <a:srgbClr val="FFFFFF"/>
                </a:solidFill>
              </a:defRPr>
            </a:lvl1pPr>
          </a:lstStyle>
          <a:p>
            <a:r>
              <a:rPr lang="en-US" dirty="0"/>
              <a:t>Insert image</a:t>
            </a:r>
          </a:p>
        </p:txBody>
      </p:sp>
      <p:sp>
        <p:nvSpPr>
          <p:cNvPr id="12" name="Date Placeholder 3"/>
          <p:cNvSpPr txBox="1">
            <a:spLocks/>
          </p:cNvSpPr>
          <p:nvPr userDrawn="1"/>
        </p:nvSpPr>
        <p:spPr>
          <a:xfrm>
            <a:off x="206399" y="6492598"/>
            <a:ext cx="2844800" cy="365125"/>
          </a:xfrm>
          <a:prstGeom prst="rect">
            <a:avLst/>
          </a:prstGeom>
        </p:spPr>
        <p:txBody>
          <a:bodyPr vert="horz" lIns="91440" tIns="45720" rIns="91440" bIns="45720" rtlCol="0" anchor="ctr"/>
          <a:lstStyle>
            <a:defPPr>
              <a:defRPr lang="en-US"/>
            </a:defPPr>
            <a:lvl1pPr marL="0" algn="l" defTabSz="457200" rtl="0" eaLnBrk="1" latinLnBrk="0" hangingPunct="1">
              <a:defRPr sz="900" kern="1200">
                <a:solidFill>
                  <a:schemeClr val="accent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900" dirty="0">
                <a:latin typeface="Arial"/>
                <a:cs typeface="Arial"/>
              </a:rPr>
              <a:t>Copyright © BSAC 2025</a:t>
            </a:r>
          </a:p>
        </p:txBody>
      </p:sp>
    </p:spTree>
    <p:extLst>
      <p:ext uri="{BB962C8B-B14F-4D97-AF65-F5344CB8AC3E}">
        <p14:creationId xmlns:p14="http://schemas.microsoft.com/office/powerpoint/2010/main" val="8559278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sp>
        <p:nvSpPr>
          <p:cNvPr id="7" name="Title 1"/>
          <p:cNvSpPr>
            <a:spLocks noGrp="1"/>
          </p:cNvSpPr>
          <p:nvPr>
            <p:ph type="title"/>
          </p:nvPr>
        </p:nvSpPr>
        <p:spPr>
          <a:xfrm>
            <a:off x="609600" y="893687"/>
            <a:ext cx="6596520" cy="515526"/>
          </a:xfrm>
        </p:spPr>
        <p:txBody>
          <a:bodyPr>
            <a:spAutoFit/>
          </a:bodyPr>
          <a:lstStyle/>
          <a:p>
            <a:r>
              <a:rPr lang="en-US"/>
              <a:t>Click to edit Master title style</a:t>
            </a:r>
            <a:endParaRPr lang="en-US" dirty="0"/>
          </a:p>
        </p:txBody>
      </p:sp>
      <p:sp>
        <p:nvSpPr>
          <p:cNvPr id="8" name="Content Placeholder 11"/>
          <p:cNvSpPr>
            <a:spLocks noGrp="1"/>
          </p:cNvSpPr>
          <p:nvPr>
            <p:ph sz="quarter" idx="11"/>
          </p:nvPr>
        </p:nvSpPr>
        <p:spPr>
          <a:xfrm>
            <a:off x="609600" y="1677989"/>
            <a:ext cx="6596520" cy="1833835"/>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icture Placeholder 2"/>
          <p:cNvSpPr>
            <a:spLocks noGrp="1"/>
          </p:cNvSpPr>
          <p:nvPr>
            <p:ph type="pic" sz="quarter" idx="15" hasCustomPrompt="1"/>
          </p:nvPr>
        </p:nvSpPr>
        <p:spPr>
          <a:xfrm>
            <a:off x="7514167" y="4429201"/>
            <a:ext cx="2040432" cy="400110"/>
          </a:xfrm>
          <a:solidFill>
            <a:srgbClr val="E1E1E0"/>
          </a:solidFill>
        </p:spPr>
        <p:txBody>
          <a:bodyPr anchor="ctr"/>
          <a:lstStyle>
            <a:lvl1pPr algn="ctr">
              <a:defRPr>
                <a:solidFill>
                  <a:srgbClr val="FFFFFF"/>
                </a:solidFill>
              </a:defRPr>
            </a:lvl1pPr>
          </a:lstStyle>
          <a:p>
            <a:r>
              <a:rPr lang="en-US" dirty="0"/>
              <a:t>Insert image</a:t>
            </a:r>
          </a:p>
        </p:txBody>
      </p:sp>
      <p:sp>
        <p:nvSpPr>
          <p:cNvPr id="12" name="Picture Placeholder 2"/>
          <p:cNvSpPr>
            <a:spLocks noGrp="1"/>
          </p:cNvSpPr>
          <p:nvPr>
            <p:ph type="pic" sz="quarter" idx="16" hasCustomPrompt="1"/>
          </p:nvPr>
        </p:nvSpPr>
        <p:spPr>
          <a:xfrm>
            <a:off x="9724001" y="4429201"/>
            <a:ext cx="2040432" cy="400110"/>
          </a:xfrm>
          <a:solidFill>
            <a:srgbClr val="E1E1E0"/>
          </a:solidFill>
        </p:spPr>
        <p:txBody>
          <a:bodyPr anchor="ctr"/>
          <a:lstStyle>
            <a:lvl1pPr algn="ctr">
              <a:defRPr>
                <a:solidFill>
                  <a:srgbClr val="FFFFFF"/>
                </a:solidFill>
              </a:defRPr>
            </a:lvl1pPr>
          </a:lstStyle>
          <a:p>
            <a:r>
              <a:rPr lang="en-US" dirty="0"/>
              <a:t>Insert image</a:t>
            </a:r>
          </a:p>
        </p:txBody>
      </p:sp>
      <p:sp>
        <p:nvSpPr>
          <p:cNvPr id="15" name="Picture Placeholder 2"/>
          <p:cNvSpPr>
            <a:spLocks noGrp="1"/>
          </p:cNvSpPr>
          <p:nvPr>
            <p:ph type="pic" sz="quarter" idx="12" hasCustomPrompt="1"/>
          </p:nvPr>
        </p:nvSpPr>
        <p:spPr>
          <a:xfrm>
            <a:off x="7514166" y="1892376"/>
            <a:ext cx="4248151" cy="400110"/>
          </a:xfrm>
          <a:solidFill>
            <a:srgbClr val="E1E1E0"/>
          </a:solidFill>
        </p:spPr>
        <p:txBody>
          <a:bodyPr anchor="ctr"/>
          <a:lstStyle>
            <a:lvl1pPr algn="ctr">
              <a:defRPr>
                <a:solidFill>
                  <a:srgbClr val="FFFFFF"/>
                </a:solidFill>
              </a:defRPr>
            </a:lvl1pPr>
          </a:lstStyle>
          <a:p>
            <a:r>
              <a:rPr lang="en-US" dirty="0"/>
              <a:t>Insert image</a:t>
            </a:r>
          </a:p>
        </p:txBody>
      </p:sp>
      <p:sp>
        <p:nvSpPr>
          <p:cNvPr id="9" name="Date Placeholder 3"/>
          <p:cNvSpPr txBox="1">
            <a:spLocks/>
          </p:cNvSpPr>
          <p:nvPr userDrawn="1"/>
        </p:nvSpPr>
        <p:spPr>
          <a:xfrm>
            <a:off x="206399" y="6492598"/>
            <a:ext cx="2844800" cy="365125"/>
          </a:xfrm>
          <a:prstGeom prst="rect">
            <a:avLst/>
          </a:prstGeom>
        </p:spPr>
        <p:txBody>
          <a:bodyPr vert="horz" lIns="91440" tIns="45720" rIns="91440" bIns="45720" rtlCol="0" anchor="ctr"/>
          <a:lstStyle>
            <a:defPPr>
              <a:defRPr lang="en-US"/>
            </a:defPPr>
            <a:lvl1pPr marL="0" algn="l" defTabSz="457200" rtl="0" eaLnBrk="1" latinLnBrk="0" hangingPunct="1">
              <a:defRPr sz="900" kern="1200">
                <a:solidFill>
                  <a:schemeClr val="accent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900" dirty="0">
                <a:latin typeface="Arial"/>
                <a:cs typeface="Arial"/>
              </a:rPr>
              <a:t>Copyright © BSAC 2025</a:t>
            </a:r>
          </a:p>
        </p:txBody>
      </p:sp>
    </p:spTree>
    <p:extLst>
      <p:ext uri="{BB962C8B-B14F-4D97-AF65-F5344CB8AC3E}">
        <p14:creationId xmlns:p14="http://schemas.microsoft.com/office/powerpoint/2010/main" val="22899137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893686"/>
            <a:ext cx="10972800" cy="642648"/>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09600" y="1826476"/>
            <a:ext cx="10972800" cy="1833835"/>
          </a:xfrm>
          <a:prstGeom prst="rect">
            <a:avLst/>
          </a:prstGeom>
        </p:spPr>
        <p:txBody>
          <a:bodyPr vert="horz"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extBox 7"/>
          <p:cNvSpPr txBox="1"/>
          <p:nvPr/>
        </p:nvSpPr>
        <p:spPr>
          <a:xfrm>
            <a:off x="2156367" y="173591"/>
            <a:ext cx="184731" cy="369332"/>
          </a:xfrm>
          <a:prstGeom prst="rect">
            <a:avLst/>
          </a:prstGeom>
          <a:noFill/>
        </p:spPr>
        <p:txBody>
          <a:bodyPr wrap="none" rtlCol="0">
            <a:spAutoFit/>
          </a:bodyPr>
          <a:lstStyle/>
          <a:p>
            <a:endParaRPr lang="en-US" sz="1800" dirty="0"/>
          </a:p>
        </p:txBody>
      </p:sp>
      <p:pic>
        <p:nvPicPr>
          <p:cNvPr id="11" name="Picture 10"/>
          <p:cNvPicPr>
            <a:picLocks noChangeAspect="1"/>
          </p:cNvPicPr>
          <p:nvPr userDrawn="1"/>
        </p:nvPicPr>
        <p:blipFill>
          <a:blip r:embed="rId21" cstate="email">
            <a:extLst>
              <a:ext uri="{28A0092B-C50C-407E-A947-70E740481C1C}">
                <a14:useLocalDpi xmlns:a14="http://schemas.microsoft.com/office/drawing/2010/main"/>
              </a:ext>
            </a:extLst>
          </a:blip>
          <a:stretch>
            <a:fillRect/>
          </a:stretch>
        </p:blipFill>
        <p:spPr>
          <a:xfrm>
            <a:off x="10626153" y="6067597"/>
            <a:ext cx="1085201" cy="632733"/>
          </a:xfrm>
          <a:prstGeom prst="rect">
            <a:avLst/>
          </a:prstGeom>
        </p:spPr>
      </p:pic>
    </p:spTree>
    <p:extLst>
      <p:ext uri="{BB962C8B-B14F-4D97-AF65-F5344CB8AC3E}">
        <p14:creationId xmlns:p14="http://schemas.microsoft.com/office/powerpoint/2010/main" val="3358286319"/>
      </p:ext>
    </p:extLst>
  </p:cSld>
  <p:clrMap bg1="lt1" tx1="dk1" bg2="lt2" tx2="dk2" accent1="accent1" accent2="accent2" accent3="accent3" accent4="accent4" accent5="accent5" accent6="accent6" hlink="hlink" folHlink="folHlink"/>
  <p:sldLayoutIdLst>
    <p:sldLayoutId id="2147483736" r:id="rId1"/>
    <p:sldLayoutId id="2147483752" r:id="rId2"/>
    <p:sldLayoutId id="2147483744" r:id="rId3"/>
    <p:sldLayoutId id="2147483737" r:id="rId4"/>
    <p:sldLayoutId id="2147483746" r:id="rId5"/>
    <p:sldLayoutId id="2147483742" r:id="rId6"/>
    <p:sldLayoutId id="2147483739" r:id="rId7"/>
    <p:sldLayoutId id="2147483751" r:id="rId8"/>
    <p:sldLayoutId id="2147483741" r:id="rId9"/>
    <p:sldLayoutId id="2147483740" r:id="rId10"/>
    <p:sldLayoutId id="2147483745" r:id="rId11"/>
    <p:sldLayoutId id="2147483738" r:id="rId12"/>
    <p:sldLayoutId id="2147483747" r:id="rId13"/>
    <p:sldLayoutId id="2147483748" r:id="rId14"/>
    <p:sldLayoutId id="2147483749" r:id="rId15"/>
    <p:sldLayoutId id="2147483743" r:id="rId16"/>
    <p:sldLayoutId id="2147483754" r:id="rId17"/>
    <p:sldLayoutId id="2147483756" r:id="rId18"/>
    <p:sldLayoutId id="2147483757" r:id="rId19"/>
  </p:sldLayoutIdLst>
  <p:hf sldNum="0" hdr="0" ftr="0"/>
  <p:txStyles>
    <p:titleStyle>
      <a:lvl1pPr algn="l" defTabSz="457200" rtl="0" eaLnBrk="1" latinLnBrk="0" hangingPunct="1">
        <a:spcBef>
          <a:spcPct val="0"/>
        </a:spcBef>
        <a:buNone/>
        <a:defRPr sz="2750" b="1" kern="1200">
          <a:solidFill>
            <a:schemeClr val="tx2"/>
          </a:solidFill>
          <a:latin typeface="Arial" panose="020B0604020202020204" pitchFamily="34" charset="0"/>
          <a:ea typeface="+mj-ea"/>
          <a:cs typeface="Arial" panose="020B0604020202020204" pitchFamily="34" charset="0"/>
        </a:defRPr>
      </a:lvl1pPr>
    </p:titleStyle>
    <p:bodyStyle>
      <a:lvl1pPr marL="0" indent="0" algn="l" defTabSz="457200" rtl="0" eaLnBrk="1" latinLnBrk="0" hangingPunct="1">
        <a:spcBef>
          <a:spcPts val="900"/>
        </a:spcBef>
        <a:spcAft>
          <a:spcPts val="800"/>
        </a:spcAft>
        <a:buFontTx/>
        <a:buNone/>
        <a:defRPr sz="2000" b="1" kern="1200">
          <a:solidFill>
            <a:schemeClr val="accent1"/>
          </a:solidFill>
          <a:latin typeface="Arial" panose="020B0604020202020204" pitchFamily="34" charset="0"/>
          <a:ea typeface="+mn-ea"/>
          <a:cs typeface="Arial" panose="020B0604020202020204" pitchFamily="34" charset="0"/>
        </a:defRPr>
      </a:lvl1pPr>
      <a:lvl2pPr marL="252000" indent="-252000" algn="l" defTabSz="457200" rtl="0" eaLnBrk="1" latinLnBrk="0" hangingPunct="1">
        <a:spcBef>
          <a:spcPts val="300"/>
        </a:spcBef>
        <a:spcAft>
          <a:spcPts val="600"/>
        </a:spcAft>
        <a:buClr>
          <a:schemeClr val="accent1"/>
        </a:buClr>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504000" indent="-252000" algn="l" defTabSz="457200" rtl="0" eaLnBrk="1" latinLnBrk="0" hangingPunct="1">
        <a:spcBef>
          <a:spcPts val="0"/>
        </a:spcBef>
        <a:spcAft>
          <a:spcPts val="600"/>
        </a:spcAft>
        <a:buClr>
          <a:schemeClr val="accent1"/>
        </a:buClr>
        <a:buSzPct val="100000"/>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806450" indent="-268288" algn="l" defTabSz="457200" rtl="0" eaLnBrk="1" latinLnBrk="0" hangingPunct="1">
        <a:spcBef>
          <a:spcPts val="0"/>
        </a:spcBef>
        <a:buClr>
          <a:schemeClr val="tx2"/>
        </a:buClr>
        <a:buSzPct val="80000"/>
        <a:buFont typeface="Lucida Grande"/>
        <a:buChar char="-"/>
        <a:defRPr sz="1800" kern="1200" baseline="0">
          <a:solidFill>
            <a:schemeClr val="tx1"/>
          </a:solidFill>
          <a:latin typeface="Arial" panose="020B0604020202020204" pitchFamily="34" charset="0"/>
          <a:ea typeface="+mn-ea"/>
          <a:cs typeface="Arial" panose="020B0604020202020204" pitchFamily="34" charset="0"/>
        </a:defRPr>
      </a:lvl4pPr>
      <a:lvl5pPr marL="985838" indent="-179388" algn="l" defTabSz="457200" rtl="0" eaLnBrk="1" latinLnBrk="0" hangingPunct="1">
        <a:spcBef>
          <a:spcPts val="0"/>
        </a:spcBef>
        <a:buClr>
          <a:schemeClr val="accent2"/>
        </a:buClr>
        <a:buFont typeface="Arial"/>
        <a:buChar char="»"/>
        <a:defRPr sz="1800" kern="1200">
          <a:solidFill>
            <a:schemeClr val="tx1"/>
          </a:solidFill>
          <a:latin typeface="Arial" panose="020B0604020202020204" pitchFamily="34" charset="0"/>
          <a:ea typeface="+mn-ea"/>
          <a:cs typeface="Arial" panose="020B0604020202020204" pitchFamily="34" charset="0"/>
        </a:defRPr>
      </a:lvl5pPr>
      <a:lvl6pPr marL="2286000" indent="0" algn="l" defTabSz="457200" rtl="0" eaLnBrk="1" latinLnBrk="0" hangingPunct="1">
        <a:spcBef>
          <a:spcPct val="20000"/>
        </a:spcBef>
        <a:buFont typeface="Arial"/>
        <a:buNone/>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9.xml"/><Relationship Id="rId4" Type="http://schemas.openxmlformats.org/officeDocument/2006/relationships/image" Target="../media/image10.jpeg"/></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hyperlink" Target="mailto:chair@bsac.com"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19.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9.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9.xml"/><Relationship Id="rId6" Type="http://schemas.openxmlformats.org/officeDocument/2006/relationships/image" Target="../media/image13.png"/><Relationship Id="rId5" Type="http://schemas.openxmlformats.org/officeDocument/2006/relationships/image" Target="../media/image19.png"/><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ue background with dots&#10;&#10;Description automatically generated">
            <a:extLst>
              <a:ext uri="{FF2B5EF4-FFF2-40B4-BE49-F238E27FC236}">
                <a16:creationId xmlns:a16="http://schemas.microsoft.com/office/drawing/2014/main" id="{F873AF36-149E-5098-3B69-7E652598785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3129"/>
            <a:ext cx="12192000" cy="6858000"/>
          </a:xfrm>
          <a:prstGeom prst="rect">
            <a:avLst/>
          </a:prstGeom>
        </p:spPr>
      </p:pic>
      <p:pic>
        <p:nvPicPr>
          <p:cNvPr id="7" name="Picture 6" descr="A white text and a red arrow&#10;&#10;Description automatically generated">
            <a:extLst>
              <a:ext uri="{FF2B5EF4-FFF2-40B4-BE49-F238E27FC236}">
                <a16:creationId xmlns:a16="http://schemas.microsoft.com/office/drawing/2014/main" id="{425B14F1-719B-1327-EFCF-CDCB77D0A6F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510628" y="4793345"/>
            <a:ext cx="2681373" cy="2064657"/>
          </a:xfrm>
          <a:prstGeom prst="rect">
            <a:avLst/>
          </a:prstGeom>
        </p:spPr>
      </p:pic>
      <p:sp>
        <p:nvSpPr>
          <p:cNvPr id="10" name="TextBox 9">
            <a:extLst>
              <a:ext uri="{FF2B5EF4-FFF2-40B4-BE49-F238E27FC236}">
                <a16:creationId xmlns:a16="http://schemas.microsoft.com/office/drawing/2014/main" id="{695D91A5-4F5D-D8DF-634F-0C6F3BA61005}"/>
              </a:ext>
            </a:extLst>
          </p:cNvPr>
          <p:cNvSpPr txBox="1"/>
          <p:nvPr/>
        </p:nvSpPr>
        <p:spPr>
          <a:xfrm>
            <a:off x="742384" y="1948543"/>
            <a:ext cx="4067862" cy="1477328"/>
          </a:xfrm>
          <a:prstGeom prst="rect">
            <a:avLst/>
          </a:prstGeom>
          <a:noFill/>
        </p:spPr>
        <p:txBody>
          <a:bodyPr wrap="square" rtlCol="0">
            <a:spAutoFit/>
          </a:bodyPr>
          <a:lstStyle/>
          <a:p>
            <a:pPr defTabSz="914377">
              <a:defRPr/>
            </a:pPr>
            <a:r>
              <a:rPr lang="en-GB" sz="4500" dirty="0">
                <a:solidFill>
                  <a:srgbClr val="FFFFFF"/>
                </a:solidFill>
                <a:latin typeface="+mj-lt"/>
              </a:rPr>
              <a:t>Shape the future of BSAC</a:t>
            </a:r>
          </a:p>
        </p:txBody>
      </p:sp>
      <p:sp>
        <p:nvSpPr>
          <p:cNvPr id="3" name="Freeform 2">
            <a:extLst>
              <a:ext uri="{FF2B5EF4-FFF2-40B4-BE49-F238E27FC236}">
                <a16:creationId xmlns:a16="http://schemas.microsoft.com/office/drawing/2014/main" id="{39BB4020-EB7A-E98E-2F30-11CC729BFD4E}"/>
              </a:ext>
            </a:extLst>
          </p:cNvPr>
          <p:cNvSpPr/>
          <p:nvPr/>
        </p:nvSpPr>
        <p:spPr>
          <a:xfrm>
            <a:off x="4753548" y="-694944"/>
            <a:ext cx="7792021" cy="8046720"/>
          </a:xfrm>
          <a:custGeom>
            <a:avLst/>
            <a:gdLst>
              <a:gd name="connsiteX0" fmla="*/ 2748901 w 7792021"/>
              <a:gd name="connsiteY0" fmla="*/ 0 h 8046720"/>
              <a:gd name="connsiteX1" fmla="*/ 7792021 w 7792021"/>
              <a:gd name="connsiteY1" fmla="*/ 0 h 8046720"/>
              <a:gd name="connsiteX2" fmla="*/ 7792021 w 7792021"/>
              <a:gd name="connsiteY2" fmla="*/ 1036745 h 8046720"/>
              <a:gd name="connsiteX3" fmla="*/ 7740450 w 7792021"/>
              <a:gd name="connsiteY3" fmla="*/ 1131899 h 8046720"/>
              <a:gd name="connsiteX4" fmla="*/ 3750492 w 7792021"/>
              <a:gd name="connsiteY4" fmla="*/ 7762852 h 8046720"/>
              <a:gd name="connsiteX5" fmla="*/ 3558657 w 7792021"/>
              <a:gd name="connsiteY5" fmla="*/ 8046720 h 8046720"/>
              <a:gd name="connsiteX6" fmla="*/ 0 w 7792021"/>
              <a:gd name="connsiteY6" fmla="*/ 8046720 h 8046720"/>
              <a:gd name="connsiteX7" fmla="*/ 46977 w 7792021"/>
              <a:gd name="connsiteY7" fmla="*/ 7772988 h 8046720"/>
              <a:gd name="connsiteX8" fmla="*/ 206844 w 7792021"/>
              <a:gd name="connsiteY8" fmla="*/ 1165933 h 804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92021" h="8046720">
                <a:moveTo>
                  <a:pt x="2748901" y="0"/>
                </a:moveTo>
                <a:lnTo>
                  <a:pt x="7792021" y="0"/>
                </a:lnTo>
                <a:lnTo>
                  <a:pt x="7792021" y="1036745"/>
                </a:lnTo>
                <a:lnTo>
                  <a:pt x="7740450" y="1131899"/>
                </a:lnTo>
                <a:cubicBezTo>
                  <a:pt x="6422540" y="3523665"/>
                  <a:pt x="5095915" y="5731153"/>
                  <a:pt x="3750492" y="7762852"/>
                </a:cubicBezTo>
                <a:lnTo>
                  <a:pt x="3558657" y="8046720"/>
                </a:lnTo>
                <a:lnTo>
                  <a:pt x="0" y="8046720"/>
                </a:lnTo>
                <a:lnTo>
                  <a:pt x="46977" y="7772988"/>
                </a:lnTo>
                <a:cubicBezTo>
                  <a:pt x="467834" y="5168335"/>
                  <a:pt x="425303" y="2866963"/>
                  <a:pt x="206844" y="1165933"/>
                </a:cubicBezTo>
                <a:close/>
              </a:path>
            </a:pathLst>
          </a:custGeom>
          <a:solidFill>
            <a:srgbClr val="32BDE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defTabSz="914377">
              <a:defRPr/>
            </a:pPr>
            <a:endParaRPr lang="en-US">
              <a:solidFill>
                <a:prstClr val="white"/>
              </a:solidFill>
              <a:latin typeface="Aptos" panose="02110004020202020204"/>
            </a:endParaRPr>
          </a:p>
        </p:txBody>
      </p:sp>
      <p:sp>
        <p:nvSpPr>
          <p:cNvPr id="2" name="Freeform 1">
            <a:extLst>
              <a:ext uri="{FF2B5EF4-FFF2-40B4-BE49-F238E27FC236}">
                <a16:creationId xmlns:a16="http://schemas.microsoft.com/office/drawing/2014/main" id="{E0265087-9FAA-FE0B-D333-B990C99319AE}"/>
              </a:ext>
            </a:extLst>
          </p:cNvPr>
          <p:cNvSpPr/>
          <p:nvPr/>
        </p:nvSpPr>
        <p:spPr>
          <a:xfrm>
            <a:off x="4810246" y="-619431"/>
            <a:ext cx="8099001" cy="7864857"/>
          </a:xfrm>
          <a:custGeom>
            <a:avLst/>
            <a:gdLst>
              <a:gd name="connsiteX0" fmla="*/ 1468543 w 8099001"/>
              <a:gd name="connsiteY0" fmla="*/ 0 h 7864857"/>
              <a:gd name="connsiteX1" fmla="*/ 8099001 w 8099001"/>
              <a:gd name="connsiteY1" fmla="*/ 0 h 7864857"/>
              <a:gd name="connsiteX2" fmla="*/ 8092612 w 8099001"/>
              <a:gd name="connsiteY2" fmla="*/ 11831 h 7864857"/>
              <a:gd name="connsiteX3" fmla="*/ 3426754 w 8099001"/>
              <a:gd name="connsiteY3" fmla="*/ 7742945 h 7864857"/>
              <a:gd name="connsiteX4" fmla="*/ 3343518 w 8099001"/>
              <a:gd name="connsiteY4" fmla="*/ 7864857 h 7864857"/>
              <a:gd name="connsiteX5" fmla="*/ 0 w 8099001"/>
              <a:gd name="connsiteY5" fmla="*/ 7864857 h 7864857"/>
              <a:gd name="connsiteX6" fmla="*/ 43030 w 8099001"/>
              <a:gd name="connsiteY6" fmla="*/ 7640691 h 7864857"/>
              <a:gd name="connsiteX7" fmla="*/ 287307 w 8099001"/>
              <a:gd name="connsiteY7" fmla="*/ 541782 h 7864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99001" h="7864857">
                <a:moveTo>
                  <a:pt x="1468543" y="0"/>
                </a:moveTo>
                <a:lnTo>
                  <a:pt x="8099001" y="0"/>
                </a:lnTo>
                <a:lnTo>
                  <a:pt x="8092612" y="11831"/>
                </a:lnTo>
                <a:cubicBezTo>
                  <a:pt x="6553649" y="2836869"/>
                  <a:pt x="5003729" y="5409388"/>
                  <a:pt x="3426754" y="7742945"/>
                </a:cubicBezTo>
                <a:lnTo>
                  <a:pt x="3343518" y="7864857"/>
                </a:lnTo>
                <a:lnTo>
                  <a:pt x="0" y="7864857"/>
                </a:lnTo>
                <a:lnTo>
                  <a:pt x="43030" y="7640691"/>
                </a:lnTo>
                <a:cubicBezTo>
                  <a:pt x="552927" y="4834200"/>
                  <a:pt x="519419" y="2349126"/>
                  <a:pt x="287307" y="541782"/>
                </a:cubicBezTo>
                <a:close/>
              </a:path>
            </a:pathLst>
          </a:custGeom>
          <a:blipFill>
            <a:blip r:embed="rId4" cstate="email">
              <a:extLst>
                <a:ext uri="{28A0092B-C50C-407E-A947-70E740481C1C}">
                  <a14:useLocalDpi xmlns:a14="http://schemas.microsoft.com/office/drawing/2010/main"/>
                </a:ext>
              </a:extLst>
            </a:blip>
            <a:stretch>
              <a:fillRect r="5434"/>
            </a:stretch>
          </a:blipFill>
          <a:ln w="8385" cap="flat">
            <a:noFill/>
            <a:prstDash val="solid"/>
            <a:miter/>
          </a:ln>
        </p:spPr>
        <p:txBody>
          <a:bodyPr rtlCol="0" anchor="ctr"/>
          <a:lstStyle/>
          <a:p>
            <a:pPr defTabSz="914377">
              <a:defRPr/>
            </a:pPr>
            <a:endParaRPr lang="en-US">
              <a:solidFill>
                <a:prstClr val="black"/>
              </a:solidFill>
              <a:latin typeface="Aptos" panose="02110004020202020204"/>
            </a:endParaRPr>
          </a:p>
        </p:txBody>
      </p:sp>
      <p:sp>
        <p:nvSpPr>
          <p:cNvPr id="8" name="Rectangle 7">
            <a:extLst>
              <a:ext uri="{FF2B5EF4-FFF2-40B4-BE49-F238E27FC236}">
                <a16:creationId xmlns:a16="http://schemas.microsoft.com/office/drawing/2014/main" id="{6EEF5E00-6301-B8BB-D926-5131C5678CF0}"/>
              </a:ext>
            </a:extLst>
          </p:cNvPr>
          <p:cNvSpPr/>
          <p:nvPr/>
        </p:nvSpPr>
        <p:spPr>
          <a:xfrm rot="9900000">
            <a:off x="-9906590" y="-8091873"/>
            <a:ext cx="17116487" cy="6978371"/>
          </a:xfrm>
          <a:prstGeom prst="rect">
            <a:avLst/>
          </a:prstGeom>
          <a:gradFill>
            <a:gsLst>
              <a:gs pos="0">
                <a:schemeClr val="bg1">
                  <a:alpha val="0"/>
                </a:schemeClr>
              </a:gs>
              <a:gs pos="100000">
                <a:schemeClr val="bg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Aptos" panose="02110004020202020204"/>
            </a:endParaRPr>
          </a:p>
        </p:txBody>
      </p:sp>
      <p:sp>
        <p:nvSpPr>
          <p:cNvPr id="9" name="TextBox 8">
            <a:extLst>
              <a:ext uri="{FF2B5EF4-FFF2-40B4-BE49-F238E27FC236}">
                <a16:creationId xmlns:a16="http://schemas.microsoft.com/office/drawing/2014/main" id="{CD0EB276-69B7-7F94-1F1E-961945A5C005}"/>
              </a:ext>
            </a:extLst>
          </p:cNvPr>
          <p:cNvSpPr txBox="1"/>
          <p:nvPr/>
        </p:nvSpPr>
        <p:spPr>
          <a:xfrm>
            <a:off x="742384" y="3940041"/>
            <a:ext cx="4936142" cy="1200329"/>
          </a:xfrm>
          <a:prstGeom prst="rect">
            <a:avLst/>
          </a:prstGeom>
          <a:noFill/>
        </p:spPr>
        <p:txBody>
          <a:bodyPr wrap="square" rtlCol="0">
            <a:spAutoFit/>
          </a:bodyPr>
          <a:lstStyle/>
          <a:p>
            <a:r>
              <a:rPr lang="en-US" altLang="en-US" sz="3600" dirty="0">
                <a:solidFill>
                  <a:srgbClr val="FFFFFF"/>
                </a:solidFill>
              </a:rPr>
              <a:t>Become a member </a:t>
            </a:r>
          </a:p>
          <a:p>
            <a:r>
              <a:rPr lang="en-US" altLang="en-US" sz="3600" dirty="0">
                <a:solidFill>
                  <a:srgbClr val="FFFFFF"/>
                </a:solidFill>
              </a:rPr>
              <a:t>of Council</a:t>
            </a:r>
            <a:endParaRPr lang="en-US" sz="3600" dirty="0">
              <a:solidFill>
                <a:srgbClr val="FFFFFF"/>
              </a:solidFill>
            </a:endParaRPr>
          </a:p>
        </p:txBody>
      </p:sp>
    </p:spTree>
    <p:extLst>
      <p:ext uri="{BB962C8B-B14F-4D97-AF65-F5344CB8AC3E}">
        <p14:creationId xmlns:p14="http://schemas.microsoft.com/office/powerpoint/2010/main" val="15766437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4">
            <a:extLst>
              <a:ext uri="{FF2B5EF4-FFF2-40B4-BE49-F238E27FC236}">
                <a16:creationId xmlns:a16="http://schemas.microsoft.com/office/drawing/2014/main" id="{B6B649A8-CA2F-4EF9-A3E3-F9407829A870}"/>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a:xfrm>
            <a:off x="8683625" y="0"/>
            <a:ext cx="3508375" cy="6858000"/>
          </a:xfrm>
          <a:prstGeom prst="rect">
            <a:avLst/>
          </a:prstGeom>
          <a:solidFill>
            <a:schemeClr val="bg2"/>
          </a:solidFill>
        </p:spPr>
      </p:pic>
      <p:sp>
        <p:nvSpPr>
          <p:cNvPr id="28677" name="Title 2">
            <a:extLst>
              <a:ext uri="{FF2B5EF4-FFF2-40B4-BE49-F238E27FC236}">
                <a16:creationId xmlns:a16="http://schemas.microsoft.com/office/drawing/2014/main" id="{28EC5167-F1CD-413F-AF91-44E4D148FE07}"/>
              </a:ext>
            </a:extLst>
          </p:cNvPr>
          <p:cNvSpPr>
            <a:spLocks noGrp="1"/>
          </p:cNvSpPr>
          <p:nvPr>
            <p:ph type="title"/>
          </p:nvPr>
        </p:nvSpPr>
        <p:spPr>
          <a:xfrm>
            <a:off x="763200" y="1386000"/>
            <a:ext cx="7484155" cy="3046988"/>
          </a:xfrm>
        </p:spPr>
        <p:txBody>
          <a:bodyPr/>
          <a:lstStyle/>
          <a:p>
            <a:pPr>
              <a:spcAft>
                <a:spcPts val="600"/>
              </a:spcAft>
            </a:pPr>
            <a:r>
              <a:rPr lang="en-US" altLang="en-US" sz="1600" dirty="0">
                <a:solidFill>
                  <a:schemeClr val="accent1"/>
                </a:solidFill>
                <a:ea typeface="ＭＳ Ｐゴシック" panose="020B0600070205080204" pitchFamily="34" charset="-128"/>
              </a:rPr>
              <a:t>Attending Council meetings</a:t>
            </a:r>
            <a:br>
              <a:rPr lang="en-US" altLang="en-US" sz="1600" b="0" dirty="0">
                <a:solidFill>
                  <a:schemeClr val="tx1"/>
                </a:solidFill>
                <a:ea typeface="ＭＳ Ｐゴシック" panose="020B0600070205080204" pitchFamily="34" charset="-128"/>
              </a:rPr>
            </a:br>
            <a:r>
              <a:rPr lang="en-GB" altLang="en-US" sz="1600" b="0" dirty="0">
                <a:solidFill>
                  <a:schemeClr val="tx1"/>
                </a:solidFill>
                <a:ea typeface="ＭＳ Ｐゴシック" panose="020B0600070205080204" pitchFamily="34" charset="-128"/>
              </a:rPr>
              <a:t>You will be expected to attend six Council meetings a year. The majority of these will be held online, potentially with two meetings held face to face. In addition, there will be a requirement for you to participate on Council sub-committees. </a:t>
            </a:r>
            <a:br>
              <a:rPr lang="en-US" altLang="en-US" sz="1600" b="0" dirty="0">
                <a:solidFill>
                  <a:schemeClr val="tx1"/>
                </a:solidFill>
                <a:ea typeface="ＭＳ Ｐゴシック" panose="020B0600070205080204" pitchFamily="34" charset="-128"/>
              </a:rPr>
            </a:br>
            <a:br>
              <a:rPr lang="en-US" altLang="en-US" sz="1600" b="0" dirty="0">
                <a:solidFill>
                  <a:schemeClr val="tx1"/>
                </a:solidFill>
                <a:ea typeface="ＭＳ Ｐゴシック" panose="020B0600070205080204" pitchFamily="34" charset="-128"/>
              </a:rPr>
            </a:br>
            <a:r>
              <a:rPr lang="en-US" altLang="en-US" sz="1600" dirty="0">
                <a:solidFill>
                  <a:schemeClr val="accent1"/>
                </a:solidFill>
                <a:ea typeface="ＭＳ Ｐゴシック" panose="020B0600070205080204" pitchFamily="34" charset="-128"/>
              </a:rPr>
              <a:t>Leading and supporting specific projects</a:t>
            </a:r>
            <a:br>
              <a:rPr lang="en-US" altLang="en-US" sz="1600" dirty="0">
                <a:solidFill>
                  <a:schemeClr val="accent1"/>
                </a:solidFill>
                <a:ea typeface="ＭＳ Ｐゴシック" panose="020B0600070205080204" pitchFamily="34" charset="-128"/>
              </a:rPr>
            </a:br>
            <a:r>
              <a:rPr lang="en-US" altLang="en-US" sz="1600" b="0" dirty="0">
                <a:solidFill>
                  <a:schemeClr val="tx1"/>
                </a:solidFill>
                <a:ea typeface="ＭＳ Ｐゴシック" panose="020B0600070205080204" pitchFamily="34" charset="-128"/>
              </a:rPr>
              <a:t>You will also be expected to provide direction and support to specific projects relevant to your skills and experience as agreed by Council.</a:t>
            </a:r>
            <a:br>
              <a:rPr lang="en-US" altLang="en-US" sz="1600" b="0" dirty="0">
                <a:solidFill>
                  <a:schemeClr val="tx1"/>
                </a:solidFill>
                <a:ea typeface="ＭＳ Ｐゴシック" panose="020B0600070205080204" pitchFamily="34" charset="-128"/>
              </a:rPr>
            </a:br>
            <a:br>
              <a:rPr lang="en-US" altLang="en-US" sz="1600" b="0" dirty="0">
                <a:solidFill>
                  <a:schemeClr val="tx1"/>
                </a:solidFill>
                <a:ea typeface="ＭＳ Ｐゴシック" panose="020B0600070205080204" pitchFamily="34" charset="-128"/>
              </a:rPr>
            </a:br>
            <a:r>
              <a:rPr lang="en-US" altLang="en-US" sz="1600" dirty="0">
                <a:solidFill>
                  <a:schemeClr val="accent1"/>
                </a:solidFill>
                <a:ea typeface="ＭＳ Ｐゴシック" panose="020B0600070205080204" pitchFamily="34" charset="-128"/>
              </a:rPr>
              <a:t>Renumeration and expenses</a:t>
            </a:r>
            <a:br>
              <a:rPr lang="en-US" altLang="en-US" sz="1600" b="0" dirty="0">
                <a:solidFill>
                  <a:schemeClr val="tx1"/>
                </a:solidFill>
                <a:ea typeface="ＭＳ Ｐゴシック" panose="020B0600070205080204" pitchFamily="34" charset="-128"/>
              </a:rPr>
            </a:br>
            <a:r>
              <a:rPr lang="en-US" altLang="en-US" sz="1600" b="0" dirty="0">
                <a:solidFill>
                  <a:schemeClr val="tx1"/>
                </a:solidFill>
                <a:ea typeface="ＭＳ Ｐゴシック" panose="020B0600070205080204" pitchFamily="34" charset="-128"/>
              </a:rPr>
              <a:t>While the role is voluntary and unpaid, we do pay directors’ travel expenses and provide a full induction to the organisation’s work.</a:t>
            </a:r>
          </a:p>
        </p:txBody>
      </p:sp>
      <p:sp>
        <p:nvSpPr>
          <p:cNvPr id="6" name="Title 2">
            <a:extLst>
              <a:ext uri="{FF2B5EF4-FFF2-40B4-BE49-F238E27FC236}">
                <a16:creationId xmlns:a16="http://schemas.microsoft.com/office/drawing/2014/main" id="{88D75686-D914-4C1F-97A8-38B9C6D883E1}"/>
              </a:ext>
            </a:extLst>
          </p:cNvPr>
          <p:cNvSpPr txBox="1">
            <a:spLocks/>
          </p:cNvSpPr>
          <p:nvPr/>
        </p:nvSpPr>
        <p:spPr>
          <a:xfrm>
            <a:off x="763200" y="676800"/>
            <a:ext cx="8454394" cy="646331"/>
          </a:xfrm>
          <a:prstGeom prst="rect">
            <a:avLst/>
          </a:prstGeom>
        </p:spPr>
        <p:txBody>
          <a:bodyPr vert="horz" wrap="square" lIns="91440" tIns="45720" rIns="91440" bIns="45720" rtlCol="0" anchor="t">
            <a:spAutoFit/>
          </a:bodyPr>
          <a:lstStyle>
            <a:lvl1pPr algn="l" defTabSz="457200" rtl="0" eaLnBrk="1" latinLnBrk="0" hangingPunct="1">
              <a:spcBef>
                <a:spcPct val="0"/>
              </a:spcBef>
              <a:buNone/>
              <a:defRPr sz="2750" b="1" kern="1200">
                <a:solidFill>
                  <a:schemeClr val="tx2"/>
                </a:solidFill>
                <a:latin typeface="Arial" panose="020B0604020202020204" pitchFamily="34" charset="0"/>
                <a:ea typeface="+mj-ea"/>
                <a:cs typeface="Arial" panose="020B0604020202020204" pitchFamily="34" charset="0"/>
              </a:defRPr>
            </a:lvl1pPr>
          </a:lstStyle>
          <a:p>
            <a:r>
              <a:rPr lang="en-US" sz="3600" dirty="0"/>
              <a:t>Your commitment</a:t>
            </a:r>
          </a:p>
        </p:txBody>
      </p:sp>
      <p:pic>
        <p:nvPicPr>
          <p:cNvPr id="7" name="Picture 9">
            <a:extLst>
              <a:ext uri="{FF2B5EF4-FFF2-40B4-BE49-F238E27FC236}">
                <a16:creationId xmlns:a16="http://schemas.microsoft.com/office/drawing/2014/main" id="{2A050409-7412-9A47-A9CB-6C85E5C3F133}"/>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1009311" y="6067426"/>
            <a:ext cx="1035050"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76563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2">
            <a:extLst>
              <a:ext uri="{FF2B5EF4-FFF2-40B4-BE49-F238E27FC236}">
                <a16:creationId xmlns:a16="http://schemas.microsoft.com/office/drawing/2014/main" id="{9586EDE6-3090-4B27-AB1C-910E97AE34E4}"/>
              </a:ext>
            </a:extLst>
          </p:cNvPr>
          <p:cNvPicPr>
            <a:picLocks noGrp="1" noChangeAspect="1" noChangeArrowheads="1"/>
          </p:cNvPicPr>
          <p:nvPr>
            <p:ph type="pic" sz="quarter" idx="15"/>
          </p:nvPr>
        </p:nvPicPr>
        <p:blipFill>
          <a:blip r:embed="rId3" cstate="email">
            <a:extLst>
              <a:ext uri="{28A0092B-C50C-407E-A947-70E740481C1C}">
                <a14:useLocalDpi xmlns:a14="http://schemas.microsoft.com/office/drawing/2010/main"/>
              </a:ext>
            </a:extLst>
          </a:blip>
          <a:srcRect/>
          <a:stretch>
            <a:fillRect/>
          </a:stretch>
        </p:blipFill>
        <p:spPr>
          <a:xfrm>
            <a:off x="8683625" y="0"/>
            <a:ext cx="3508375" cy="6858000"/>
          </a:xfrm>
        </p:spPr>
      </p:pic>
      <p:sp>
        <p:nvSpPr>
          <p:cNvPr id="28677" name="Title 2">
            <a:extLst>
              <a:ext uri="{FF2B5EF4-FFF2-40B4-BE49-F238E27FC236}">
                <a16:creationId xmlns:a16="http://schemas.microsoft.com/office/drawing/2014/main" id="{28EC5167-F1CD-413F-AF91-44E4D148FE07}"/>
              </a:ext>
            </a:extLst>
          </p:cNvPr>
          <p:cNvSpPr>
            <a:spLocks noGrp="1"/>
          </p:cNvSpPr>
          <p:nvPr>
            <p:ph type="title"/>
          </p:nvPr>
        </p:nvSpPr>
        <p:spPr>
          <a:xfrm>
            <a:off x="763200" y="1386000"/>
            <a:ext cx="7439767" cy="3631763"/>
          </a:xfrm>
        </p:spPr>
        <p:txBody>
          <a:bodyPr/>
          <a:lstStyle/>
          <a:p>
            <a:pPr>
              <a:spcAft>
                <a:spcPts val="600"/>
              </a:spcAft>
            </a:pPr>
            <a:r>
              <a:rPr lang="en-US" altLang="en-US" sz="1600" dirty="0">
                <a:solidFill>
                  <a:schemeClr val="accent1"/>
                </a:solidFill>
                <a:latin typeface="Arial"/>
                <a:ea typeface="ＭＳ Ｐゴシック"/>
                <a:cs typeface="Arial"/>
              </a:rPr>
              <a:t>Ordinary Council members</a:t>
            </a:r>
            <a:br>
              <a:rPr lang="en-US" altLang="en-US" sz="1600" b="0" dirty="0">
                <a:ea typeface="ＭＳ Ｐゴシック" panose="020B0600070205080204" pitchFamily="34" charset="-128"/>
              </a:rPr>
            </a:br>
            <a:r>
              <a:rPr lang="en-US" altLang="en-US" sz="1600" b="0" dirty="0">
                <a:solidFill>
                  <a:schemeClr val="tx1"/>
                </a:solidFill>
                <a:latin typeface="Arial"/>
                <a:ea typeface="ＭＳ Ｐゴシック"/>
                <a:cs typeface="Arial"/>
              </a:rPr>
              <a:t>In 2026, we will be electing </a:t>
            </a:r>
            <a:r>
              <a:rPr lang="en-US" altLang="en-US" sz="1600" dirty="0">
                <a:solidFill>
                  <a:schemeClr val="tx1"/>
                </a:solidFill>
                <a:latin typeface="Arial"/>
                <a:ea typeface="ＭＳ Ｐゴシック"/>
                <a:cs typeface="Arial"/>
              </a:rPr>
              <a:t>two</a:t>
            </a:r>
            <a:r>
              <a:rPr lang="en-US" altLang="en-US" sz="1600" b="0" dirty="0">
                <a:solidFill>
                  <a:schemeClr val="tx1"/>
                </a:solidFill>
                <a:latin typeface="Arial"/>
                <a:ea typeface="ＭＳ Ｐゴシック"/>
                <a:cs typeface="Arial"/>
              </a:rPr>
              <a:t> ordinary council members. If successful, you will be expected to serve a three-year term.</a:t>
            </a:r>
            <a:br>
              <a:rPr lang="en-US" altLang="en-US" sz="1600" b="0" dirty="0">
                <a:ea typeface="ＭＳ Ｐゴシック" panose="020B0600070205080204" pitchFamily="34" charset="-128"/>
              </a:rPr>
            </a:br>
            <a:br>
              <a:rPr lang="en-US" altLang="en-US" sz="1600" b="0" dirty="0">
                <a:ea typeface="ＭＳ Ｐゴシック" panose="020B0600070205080204" pitchFamily="34" charset="-128"/>
              </a:rPr>
            </a:br>
            <a:r>
              <a:rPr lang="en-US" altLang="en-US" sz="1600" dirty="0">
                <a:solidFill>
                  <a:schemeClr val="accent1"/>
                </a:solidFill>
                <a:ea typeface="ＭＳ Ｐゴシック" panose="020B0600070205080204" pitchFamily="34" charset="-128"/>
              </a:rPr>
              <a:t>Honorary Secretary</a:t>
            </a:r>
            <a:br>
              <a:rPr lang="en-US" altLang="en-US" sz="1600" dirty="0">
                <a:solidFill>
                  <a:schemeClr val="accent1"/>
                </a:solidFill>
                <a:ea typeface="ＭＳ Ｐゴシック" panose="020B0600070205080204" pitchFamily="34" charset="-128"/>
              </a:rPr>
            </a:br>
            <a:r>
              <a:rPr lang="en-GB" sz="1800" b="0" dirty="0">
                <a:solidFill>
                  <a:srgbClr val="4D565A"/>
                </a:solidFill>
                <a:latin typeface="ArialMT"/>
              </a:rPr>
              <a:t>We will also be electing the BSAC Honorary Secretary.</a:t>
            </a:r>
            <a:br>
              <a:rPr lang="en-GB" sz="1800" b="0" dirty="0">
                <a:solidFill>
                  <a:srgbClr val="4D565A"/>
                </a:solidFill>
                <a:latin typeface="ArialMT"/>
              </a:rPr>
            </a:br>
            <a:br>
              <a:rPr lang="en-GB" sz="1800" b="0" dirty="0">
                <a:solidFill>
                  <a:srgbClr val="4D565A"/>
                </a:solidFill>
                <a:latin typeface="ArialMT"/>
              </a:rPr>
            </a:br>
            <a:r>
              <a:rPr lang="en-US" altLang="en-US" sz="1600" dirty="0">
                <a:solidFill>
                  <a:schemeClr val="accent1"/>
                </a:solidFill>
                <a:ea typeface="ＭＳ Ｐゴシック" panose="020B0600070205080204" pitchFamily="34" charset="-128"/>
              </a:rPr>
              <a:t>Vice Chair</a:t>
            </a:r>
            <a:br>
              <a:rPr lang="en-US" altLang="en-US" sz="1400" dirty="0">
                <a:solidFill>
                  <a:schemeClr val="accent1"/>
                </a:solidFill>
                <a:ea typeface="ＭＳ Ｐゴシック" panose="020B0600070205080204" pitchFamily="34" charset="-128"/>
              </a:rPr>
            </a:br>
            <a:r>
              <a:rPr lang="en-GB" sz="1800" b="0" dirty="0">
                <a:solidFill>
                  <a:srgbClr val="4D565A"/>
                </a:solidFill>
                <a:latin typeface="ArialMT"/>
              </a:rPr>
              <a:t>We will also be electing the BSAC Vice Chair.</a:t>
            </a:r>
            <a:br>
              <a:rPr lang="en-US" altLang="en-US" sz="1600" b="0" dirty="0">
                <a:solidFill>
                  <a:schemeClr val="tx1"/>
                </a:solidFill>
                <a:ea typeface="ＭＳ Ｐゴシック" panose="020B0600070205080204" pitchFamily="34" charset="-128"/>
              </a:rPr>
            </a:br>
            <a:br>
              <a:rPr lang="en-US" altLang="en-US" sz="1600" b="0" dirty="0">
                <a:solidFill>
                  <a:schemeClr val="tx1"/>
                </a:solidFill>
                <a:ea typeface="ＭＳ Ｐゴシック" panose="020B0600070205080204" pitchFamily="34" charset="-128"/>
              </a:rPr>
            </a:br>
            <a:r>
              <a:rPr lang="en-US" altLang="en-US" sz="1600" b="0" dirty="0">
                <a:solidFill>
                  <a:schemeClr val="tx1"/>
                </a:solidFill>
                <a:ea typeface="ＭＳ Ｐゴシック" panose="020B0600070205080204" pitchFamily="34" charset="-128"/>
              </a:rPr>
              <a:t>If you are interested in any of the above roles, please contact Andy Shenstone, BSAC Chair at </a:t>
            </a:r>
            <a:r>
              <a:rPr lang="en-US" altLang="en-US" sz="1600" b="0" dirty="0">
                <a:solidFill>
                  <a:schemeClr val="tx1"/>
                </a:solidFill>
                <a:ea typeface="ＭＳ Ｐゴシック" panose="020B0600070205080204" pitchFamily="34" charset="-128"/>
                <a:hlinkClick r:id="rId4"/>
              </a:rPr>
              <a:t>chair@bsac.com</a:t>
            </a:r>
            <a:r>
              <a:rPr lang="en-US" altLang="en-US" sz="1600" b="0" dirty="0">
                <a:solidFill>
                  <a:schemeClr val="tx1"/>
                </a:solidFill>
                <a:ea typeface="ＭＳ Ｐゴシック" panose="020B0600070205080204" pitchFamily="34" charset="-128"/>
              </a:rPr>
              <a:t> to arrange an informal chat.</a:t>
            </a:r>
            <a:br>
              <a:rPr lang="en-US" altLang="en-US" sz="1600" b="0" dirty="0">
                <a:ea typeface="ＭＳ Ｐゴシック" panose="020B0600070205080204" pitchFamily="34" charset="-128"/>
              </a:rPr>
            </a:br>
            <a:br>
              <a:rPr lang="en-US" altLang="en-US" sz="1600" b="0" dirty="0">
                <a:ea typeface="ＭＳ Ｐゴシック" panose="020B0600070205080204" pitchFamily="34" charset="-128"/>
              </a:rPr>
            </a:br>
            <a:endParaRPr lang="en-US" altLang="en-US" sz="1600" b="0" dirty="0">
              <a:solidFill>
                <a:schemeClr val="tx1"/>
              </a:solidFill>
              <a:ea typeface="ＭＳ Ｐゴシック" panose="020B0600070205080204" pitchFamily="34" charset="-128"/>
            </a:endParaRPr>
          </a:p>
        </p:txBody>
      </p:sp>
      <p:sp>
        <p:nvSpPr>
          <p:cNvPr id="6" name="Title 2">
            <a:extLst>
              <a:ext uri="{FF2B5EF4-FFF2-40B4-BE49-F238E27FC236}">
                <a16:creationId xmlns:a16="http://schemas.microsoft.com/office/drawing/2014/main" id="{88D75686-D914-4C1F-97A8-38B9C6D883E1}"/>
              </a:ext>
            </a:extLst>
          </p:cNvPr>
          <p:cNvSpPr txBox="1">
            <a:spLocks/>
          </p:cNvSpPr>
          <p:nvPr/>
        </p:nvSpPr>
        <p:spPr>
          <a:xfrm>
            <a:off x="763200" y="676800"/>
            <a:ext cx="6332410" cy="646331"/>
          </a:xfrm>
          <a:prstGeom prst="rect">
            <a:avLst/>
          </a:prstGeom>
        </p:spPr>
        <p:txBody>
          <a:bodyPr vert="horz" wrap="square" lIns="91440" tIns="45720" rIns="91440" bIns="45720" rtlCol="0" anchor="t">
            <a:spAutoFit/>
          </a:bodyPr>
          <a:lstStyle>
            <a:lvl1pPr algn="l" defTabSz="457200" rtl="0" eaLnBrk="1" latinLnBrk="0" hangingPunct="1">
              <a:spcBef>
                <a:spcPct val="0"/>
              </a:spcBef>
              <a:buNone/>
              <a:defRPr sz="2750" b="1" kern="1200">
                <a:solidFill>
                  <a:schemeClr val="tx2"/>
                </a:solidFill>
                <a:latin typeface="Arial" panose="020B0604020202020204" pitchFamily="34" charset="0"/>
                <a:ea typeface="+mj-ea"/>
                <a:cs typeface="Arial" panose="020B0604020202020204" pitchFamily="34" charset="0"/>
              </a:defRPr>
            </a:lvl1pPr>
          </a:lstStyle>
          <a:p>
            <a:r>
              <a:rPr lang="en-US" sz="3600" dirty="0"/>
              <a:t>Positions available</a:t>
            </a:r>
          </a:p>
        </p:txBody>
      </p:sp>
      <p:pic>
        <p:nvPicPr>
          <p:cNvPr id="7" name="Picture 9">
            <a:extLst>
              <a:ext uri="{FF2B5EF4-FFF2-40B4-BE49-F238E27FC236}">
                <a16:creationId xmlns:a16="http://schemas.microsoft.com/office/drawing/2014/main" id="{2A050409-7412-9A47-A9CB-6C85E5C3F133}"/>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11009311" y="6067426"/>
            <a:ext cx="1035050"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7904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88D75686-D914-4C1F-97A8-38B9C6D883E1}"/>
              </a:ext>
            </a:extLst>
          </p:cNvPr>
          <p:cNvSpPr txBox="1">
            <a:spLocks/>
          </p:cNvSpPr>
          <p:nvPr/>
        </p:nvSpPr>
        <p:spPr>
          <a:xfrm>
            <a:off x="763200" y="676800"/>
            <a:ext cx="8454394" cy="646331"/>
          </a:xfrm>
          <a:prstGeom prst="rect">
            <a:avLst/>
          </a:prstGeom>
        </p:spPr>
        <p:txBody>
          <a:bodyPr vert="horz" wrap="square" lIns="91440" tIns="45720" rIns="91440" bIns="45720" rtlCol="0" anchor="t">
            <a:spAutoFit/>
          </a:bodyPr>
          <a:lstStyle>
            <a:lvl1pPr algn="l" defTabSz="457200" rtl="0" eaLnBrk="1" latinLnBrk="0" hangingPunct="1">
              <a:spcBef>
                <a:spcPct val="0"/>
              </a:spcBef>
              <a:buNone/>
              <a:defRPr sz="2750" b="1" kern="1200">
                <a:solidFill>
                  <a:schemeClr val="tx2"/>
                </a:solidFill>
                <a:latin typeface="Arial" panose="020B0604020202020204" pitchFamily="34" charset="0"/>
                <a:ea typeface="+mj-ea"/>
                <a:cs typeface="Arial" panose="020B0604020202020204" pitchFamily="34" charset="0"/>
              </a:defRPr>
            </a:lvl1pPr>
          </a:lstStyle>
          <a:p>
            <a:r>
              <a:rPr lang="en-US" sz="3600" dirty="0"/>
              <a:t>Timeline and application process</a:t>
            </a:r>
          </a:p>
        </p:txBody>
      </p:sp>
      <p:sp>
        <p:nvSpPr>
          <p:cNvPr id="14" name="Content Placeholder 3">
            <a:extLst>
              <a:ext uri="{FF2B5EF4-FFF2-40B4-BE49-F238E27FC236}">
                <a16:creationId xmlns:a16="http://schemas.microsoft.com/office/drawing/2014/main" id="{A2A0ED30-02D5-CB41-BF6D-221BF546AC76}"/>
              </a:ext>
            </a:extLst>
          </p:cNvPr>
          <p:cNvSpPr>
            <a:spLocks noGrp="1"/>
          </p:cNvSpPr>
          <p:nvPr>
            <p:ph sz="quarter" idx="11"/>
          </p:nvPr>
        </p:nvSpPr>
        <p:spPr>
          <a:xfrm>
            <a:off x="8996898" y="3253422"/>
            <a:ext cx="1372101" cy="723275"/>
          </a:xfrm>
        </p:spPr>
        <p:txBody>
          <a:bodyPr/>
          <a:lstStyle/>
          <a:p>
            <a:pPr marL="0" lvl="1" indent="0" algn="ctr">
              <a:spcBef>
                <a:spcPts val="0"/>
              </a:spcBef>
              <a:buNone/>
            </a:pPr>
            <a:r>
              <a:rPr lang="en-GB" altLang="en-US" sz="1200" b="1" dirty="0"/>
              <a:t>24 June</a:t>
            </a:r>
          </a:p>
          <a:p>
            <a:pPr marL="0" lvl="1" indent="0" algn="ctr">
              <a:spcBef>
                <a:spcPts val="0"/>
              </a:spcBef>
              <a:buNone/>
            </a:pPr>
            <a:r>
              <a:rPr lang="en-GB" altLang="en-US" sz="1200" dirty="0"/>
              <a:t>AGM and new council appointed</a:t>
            </a:r>
          </a:p>
        </p:txBody>
      </p:sp>
      <p:sp>
        <p:nvSpPr>
          <p:cNvPr id="15" name="Content Placeholder 3">
            <a:extLst>
              <a:ext uri="{FF2B5EF4-FFF2-40B4-BE49-F238E27FC236}">
                <a16:creationId xmlns:a16="http://schemas.microsoft.com/office/drawing/2014/main" id="{66207016-4D03-AE4B-AA0E-90B0FE55CF41}"/>
              </a:ext>
            </a:extLst>
          </p:cNvPr>
          <p:cNvSpPr txBox="1">
            <a:spLocks/>
          </p:cNvSpPr>
          <p:nvPr/>
        </p:nvSpPr>
        <p:spPr>
          <a:xfrm>
            <a:off x="3079220" y="3253423"/>
            <a:ext cx="1092038" cy="723275"/>
          </a:xfrm>
          <a:prstGeom prst="rect">
            <a:avLst/>
          </a:prstGeom>
        </p:spPr>
        <p:txBody>
          <a:bodyPr vert="horz" wrap="square" lIns="91440" tIns="45720" rIns="91440" bIns="45720" rtlCol="0">
            <a:spAutoFit/>
          </a:bodyPr>
          <a:lstStyle>
            <a:lvl1pPr marL="0" indent="0" algn="l" defTabSz="457200" rtl="0" eaLnBrk="1" latinLnBrk="0" hangingPunct="1">
              <a:spcBef>
                <a:spcPts val="900"/>
              </a:spcBef>
              <a:spcAft>
                <a:spcPts val="800"/>
              </a:spcAft>
              <a:buFontTx/>
              <a:buNone/>
              <a:defRPr sz="2000" b="1" kern="1200">
                <a:solidFill>
                  <a:schemeClr val="accent1"/>
                </a:solidFill>
                <a:latin typeface="Arial" panose="020B0604020202020204" pitchFamily="34" charset="0"/>
                <a:ea typeface="+mn-ea"/>
                <a:cs typeface="Arial" panose="020B0604020202020204" pitchFamily="34" charset="0"/>
              </a:defRPr>
            </a:lvl1pPr>
            <a:lvl2pPr marL="252000" indent="-252000" algn="l" defTabSz="457200" rtl="0" eaLnBrk="1" latinLnBrk="0" hangingPunct="1">
              <a:spcBef>
                <a:spcPts val="300"/>
              </a:spcBef>
              <a:spcAft>
                <a:spcPts val="600"/>
              </a:spcAft>
              <a:buClr>
                <a:schemeClr val="accent1"/>
              </a:buClr>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504000" indent="-252000" algn="l" defTabSz="457200" rtl="0" eaLnBrk="1" latinLnBrk="0" hangingPunct="1">
              <a:spcBef>
                <a:spcPts val="0"/>
              </a:spcBef>
              <a:spcAft>
                <a:spcPts val="600"/>
              </a:spcAft>
              <a:buClr>
                <a:schemeClr val="accent1"/>
              </a:buClr>
              <a:buSzPct val="100000"/>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806450" indent="-268288" algn="l" defTabSz="457200" rtl="0" eaLnBrk="1" latinLnBrk="0" hangingPunct="1">
              <a:spcBef>
                <a:spcPts val="0"/>
              </a:spcBef>
              <a:buClr>
                <a:schemeClr val="tx2"/>
              </a:buClr>
              <a:buSzPct val="80000"/>
              <a:buFont typeface="Lucida Grande"/>
              <a:buChar char="-"/>
              <a:defRPr sz="1800" kern="1200" baseline="0">
                <a:solidFill>
                  <a:schemeClr val="tx1"/>
                </a:solidFill>
                <a:latin typeface="Arial" panose="020B0604020202020204" pitchFamily="34" charset="0"/>
                <a:ea typeface="+mn-ea"/>
                <a:cs typeface="Arial" panose="020B0604020202020204" pitchFamily="34" charset="0"/>
              </a:defRPr>
            </a:lvl4pPr>
            <a:lvl5pPr marL="985838" indent="-179388" algn="l" defTabSz="457200" rtl="0" eaLnBrk="1" latinLnBrk="0" hangingPunct="1">
              <a:spcBef>
                <a:spcPts val="0"/>
              </a:spcBef>
              <a:buClr>
                <a:schemeClr val="accent2"/>
              </a:buClr>
              <a:buFont typeface="Arial"/>
              <a:buChar char="»"/>
              <a:defRPr sz="1800" kern="1200">
                <a:solidFill>
                  <a:schemeClr val="tx1"/>
                </a:solidFill>
                <a:latin typeface="Arial" panose="020B0604020202020204" pitchFamily="34" charset="0"/>
                <a:ea typeface="+mn-ea"/>
                <a:cs typeface="Arial" panose="020B0604020202020204" pitchFamily="34" charset="0"/>
              </a:defRPr>
            </a:lvl5pPr>
            <a:lvl6pPr marL="2286000" indent="0" algn="l" defTabSz="457200" rtl="0" eaLnBrk="1" latinLnBrk="0" hangingPunct="1">
              <a:spcBef>
                <a:spcPct val="20000"/>
              </a:spcBef>
              <a:buFont typeface="Arial"/>
              <a:buNone/>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lgn="ctr">
              <a:spcBef>
                <a:spcPts val="0"/>
              </a:spcBef>
              <a:buNone/>
            </a:pPr>
            <a:r>
              <a:rPr lang="en-GB" altLang="en-US" sz="1200" b="1" dirty="0"/>
              <a:t>31 January</a:t>
            </a:r>
          </a:p>
          <a:p>
            <a:pPr marL="0" lvl="1" indent="0" algn="ctr">
              <a:spcBef>
                <a:spcPts val="0"/>
              </a:spcBef>
              <a:buNone/>
            </a:pPr>
            <a:r>
              <a:rPr lang="en-GB" altLang="en-US" sz="1200" dirty="0"/>
              <a:t>Nominations close</a:t>
            </a:r>
          </a:p>
        </p:txBody>
      </p:sp>
      <p:sp>
        <p:nvSpPr>
          <p:cNvPr id="16" name="Content Placeholder 3">
            <a:extLst>
              <a:ext uri="{FF2B5EF4-FFF2-40B4-BE49-F238E27FC236}">
                <a16:creationId xmlns:a16="http://schemas.microsoft.com/office/drawing/2014/main" id="{C7F1329A-A11C-B048-B302-85CC701942AE}"/>
              </a:ext>
            </a:extLst>
          </p:cNvPr>
          <p:cNvSpPr txBox="1">
            <a:spLocks/>
          </p:cNvSpPr>
          <p:nvPr/>
        </p:nvSpPr>
        <p:spPr>
          <a:xfrm>
            <a:off x="6194638" y="3253423"/>
            <a:ext cx="918910" cy="276999"/>
          </a:xfrm>
          <a:prstGeom prst="rect">
            <a:avLst/>
          </a:prstGeom>
        </p:spPr>
        <p:txBody>
          <a:bodyPr vert="horz" wrap="square" lIns="91440" tIns="45720" rIns="91440" bIns="45720" rtlCol="0">
            <a:spAutoFit/>
          </a:bodyPr>
          <a:lstStyle>
            <a:lvl1pPr marL="0" indent="0" algn="l" defTabSz="457200" rtl="0" eaLnBrk="1" latinLnBrk="0" hangingPunct="1">
              <a:spcBef>
                <a:spcPts val="900"/>
              </a:spcBef>
              <a:spcAft>
                <a:spcPts val="800"/>
              </a:spcAft>
              <a:buFontTx/>
              <a:buNone/>
              <a:defRPr sz="2000" b="1" kern="1200">
                <a:solidFill>
                  <a:schemeClr val="accent1"/>
                </a:solidFill>
                <a:latin typeface="Arial" panose="020B0604020202020204" pitchFamily="34" charset="0"/>
                <a:ea typeface="+mn-ea"/>
                <a:cs typeface="Arial" panose="020B0604020202020204" pitchFamily="34" charset="0"/>
              </a:defRPr>
            </a:lvl1pPr>
            <a:lvl2pPr marL="252000" indent="-252000" algn="l" defTabSz="457200" rtl="0" eaLnBrk="1" latinLnBrk="0" hangingPunct="1">
              <a:spcBef>
                <a:spcPts val="300"/>
              </a:spcBef>
              <a:spcAft>
                <a:spcPts val="600"/>
              </a:spcAft>
              <a:buClr>
                <a:schemeClr val="accent1"/>
              </a:buClr>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504000" indent="-252000" algn="l" defTabSz="457200" rtl="0" eaLnBrk="1" latinLnBrk="0" hangingPunct="1">
              <a:spcBef>
                <a:spcPts val="0"/>
              </a:spcBef>
              <a:spcAft>
                <a:spcPts val="600"/>
              </a:spcAft>
              <a:buClr>
                <a:schemeClr val="accent1"/>
              </a:buClr>
              <a:buSzPct val="100000"/>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806450" indent="-268288" algn="l" defTabSz="457200" rtl="0" eaLnBrk="1" latinLnBrk="0" hangingPunct="1">
              <a:spcBef>
                <a:spcPts val="0"/>
              </a:spcBef>
              <a:buClr>
                <a:schemeClr val="tx2"/>
              </a:buClr>
              <a:buSzPct val="80000"/>
              <a:buFont typeface="Lucida Grande"/>
              <a:buChar char="-"/>
              <a:defRPr sz="1800" kern="1200" baseline="0">
                <a:solidFill>
                  <a:schemeClr val="tx1"/>
                </a:solidFill>
                <a:latin typeface="Arial" panose="020B0604020202020204" pitchFamily="34" charset="0"/>
                <a:ea typeface="+mn-ea"/>
                <a:cs typeface="Arial" panose="020B0604020202020204" pitchFamily="34" charset="0"/>
              </a:defRPr>
            </a:lvl4pPr>
            <a:lvl5pPr marL="985838" indent="-179388" algn="l" defTabSz="457200" rtl="0" eaLnBrk="1" latinLnBrk="0" hangingPunct="1">
              <a:spcBef>
                <a:spcPts val="0"/>
              </a:spcBef>
              <a:buClr>
                <a:schemeClr val="accent2"/>
              </a:buClr>
              <a:buFont typeface="Arial"/>
              <a:buChar char="»"/>
              <a:defRPr sz="1800" kern="1200">
                <a:solidFill>
                  <a:schemeClr val="tx1"/>
                </a:solidFill>
                <a:latin typeface="Arial" panose="020B0604020202020204" pitchFamily="34" charset="0"/>
                <a:ea typeface="+mn-ea"/>
                <a:cs typeface="Arial" panose="020B0604020202020204" pitchFamily="34" charset="0"/>
              </a:defRPr>
            </a:lvl5pPr>
            <a:lvl6pPr marL="2286000" indent="0" algn="l" defTabSz="457200" rtl="0" eaLnBrk="1" latinLnBrk="0" hangingPunct="1">
              <a:spcBef>
                <a:spcPct val="20000"/>
              </a:spcBef>
              <a:buFont typeface="Arial"/>
              <a:buNone/>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lgn="ctr">
              <a:spcBef>
                <a:spcPts val="0"/>
              </a:spcBef>
              <a:buNone/>
            </a:pPr>
            <a:r>
              <a:rPr lang="en-GB" altLang="en-US" sz="1200" b="1" dirty="0"/>
              <a:t>May</a:t>
            </a:r>
          </a:p>
        </p:txBody>
      </p:sp>
      <p:grpSp>
        <p:nvGrpSpPr>
          <p:cNvPr id="17" name="Group 16">
            <a:extLst>
              <a:ext uri="{FF2B5EF4-FFF2-40B4-BE49-F238E27FC236}">
                <a16:creationId xmlns:a16="http://schemas.microsoft.com/office/drawing/2014/main" id="{88F29619-FDD4-5146-8447-E524185873A5}"/>
              </a:ext>
            </a:extLst>
          </p:cNvPr>
          <p:cNvGrpSpPr/>
          <p:nvPr/>
        </p:nvGrpSpPr>
        <p:grpSpPr>
          <a:xfrm>
            <a:off x="1910793" y="2729816"/>
            <a:ext cx="7972174" cy="400038"/>
            <a:chOff x="371487" y="2209806"/>
            <a:chExt cx="7972174" cy="400038"/>
          </a:xfrm>
        </p:grpSpPr>
        <p:cxnSp>
          <p:nvCxnSpPr>
            <p:cNvPr id="18" name="Straight Connector 17">
              <a:extLst>
                <a:ext uri="{FF2B5EF4-FFF2-40B4-BE49-F238E27FC236}">
                  <a16:creationId xmlns:a16="http://schemas.microsoft.com/office/drawing/2014/main" id="{D724EE92-D3DC-0B40-8B10-97A1060315F8}"/>
                </a:ext>
              </a:extLst>
            </p:cNvPr>
            <p:cNvCxnSpPr/>
            <p:nvPr/>
          </p:nvCxnSpPr>
          <p:spPr>
            <a:xfrm>
              <a:off x="687898" y="2409825"/>
              <a:ext cx="7444354" cy="0"/>
            </a:xfrm>
            <a:prstGeom prst="line">
              <a:avLst/>
            </a:prstGeom>
          </p:spPr>
          <p:style>
            <a:lnRef idx="2">
              <a:schemeClr val="accent1"/>
            </a:lnRef>
            <a:fillRef idx="0">
              <a:schemeClr val="accent1"/>
            </a:fillRef>
            <a:effectRef idx="1">
              <a:schemeClr val="accent1"/>
            </a:effectRef>
            <a:fontRef idx="minor">
              <a:schemeClr val="tx1"/>
            </a:fontRef>
          </p:style>
        </p:cxnSp>
        <p:sp>
          <p:nvSpPr>
            <p:cNvPr id="19" name="Oval 18">
              <a:extLst>
                <a:ext uri="{FF2B5EF4-FFF2-40B4-BE49-F238E27FC236}">
                  <a16:creationId xmlns:a16="http://schemas.microsoft.com/office/drawing/2014/main" id="{02B49045-5CA0-D541-9FCE-D2D05C6D86EA}"/>
                </a:ext>
              </a:extLst>
            </p:cNvPr>
            <p:cNvSpPr/>
            <p:nvPr/>
          </p:nvSpPr>
          <p:spPr>
            <a:xfrm>
              <a:off x="371487" y="2209806"/>
              <a:ext cx="400038" cy="40003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0" name="Oval 19">
              <a:extLst>
                <a:ext uri="{FF2B5EF4-FFF2-40B4-BE49-F238E27FC236}">
                  <a16:creationId xmlns:a16="http://schemas.microsoft.com/office/drawing/2014/main" id="{45BC421A-AE5A-0740-8BBD-D1FC0A9E5043}"/>
                </a:ext>
              </a:extLst>
            </p:cNvPr>
            <p:cNvSpPr/>
            <p:nvPr/>
          </p:nvSpPr>
          <p:spPr>
            <a:xfrm>
              <a:off x="1885914" y="2209806"/>
              <a:ext cx="400038" cy="40003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1" name="Oval 20">
              <a:extLst>
                <a:ext uri="{FF2B5EF4-FFF2-40B4-BE49-F238E27FC236}">
                  <a16:creationId xmlns:a16="http://schemas.microsoft.com/office/drawing/2014/main" id="{588EC509-F3DF-FE4D-B62F-357724454899}"/>
                </a:ext>
              </a:extLst>
            </p:cNvPr>
            <p:cNvSpPr/>
            <p:nvPr/>
          </p:nvSpPr>
          <p:spPr>
            <a:xfrm>
              <a:off x="3400341" y="2209806"/>
              <a:ext cx="400038" cy="40003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2" name="Oval 21">
              <a:extLst>
                <a:ext uri="{FF2B5EF4-FFF2-40B4-BE49-F238E27FC236}">
                  <a16:creationId xmlns:a16="http://schemas.microsoft.com/office/drawing/2014/main" id="{5379168D-977C-E340-9380-BCA013C1028D}"/>
                </a:ext>
              </a:extLst>
            </p:cNvPr>
            <p:cNvSpPr/>
            <p:nvPr/>
          </p:nvSpPr>
          <p:spPr>
            <a:xfrm>
              <a:off x="6429195" y="2209806"/>
              <a:ext cx="400038" cy="40003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3" name="Oval 22">
              <a:extLst>
                <a:ext uri="{FF2B5EF4-FFF2-40B4-BE49-F238E27FC236}">
                  <a16:creationId xmlns:a16="http://schemas.microsoft.com/office/drawing/2014/main" id="{17450C6D-5F05-7643-8D4A-3377D1DCD0E2}"/>
                </a:ext>
              </a:extLst>
            </p:cNvPr>
            <p:cNvSpPr/>
            <p:nvPr/>
          </p:nvSpPr>
          <p:spPr>
            <a:xfrm>
              <a:off x="7943623" y="2209806"/>
              <a:ext cx="400038" cy="40003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4" name="Oval 23">
              <a:extLst>
                <a:ext uri="{FF2B5EF4-FFF2-40B4-BE49-F238E27FC236}">
                  <a16:creationId xmlns:a16="http://schemas.microsoft.com/office/drawing/2014/main" id="{0C4742AA-CFEA-5E4A-A44B-1EDB04DAACCE}"/>
                </a:ext>
              </a:extLst>
            </p:cNvPr>
            <p:cNvSpPr/>
            <p:nvPr/>
          </p:nvSpPr>
          <p:spPr>
            <a:xfrm>
              <a:off x="4914768" y="2209806"/>
              <a:ext cx="400038" cy="40003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sp>
        <p:nvSpPr>
          <p:cNvPr id="25" name="Content Placeholder 3">
            <a:extLst>
              <a:ext uri="{FF2B5EF4-FFF2-40B4-BE49-F238E27FC236}">
                <a16:creationId xmlns:a16="http://schemas.microsoft.com/office/drawing/2014/main" id="{55CD8130-74CB-A44A-9AA9-AA9AEDE7B235}"/>
              </a:ext>
            </a:extLst>
          </p:cNvPr>
          <p:cNvSpPr txBox="1">
            <a:spLocks/>
          </p:cNvSpPr>
          <p:nvPr/>
        </p:nvSpPr>
        <p:spPr>
          <a:xfrm>
            <a:off x="4593647" y="3253423"/>
            <a:ext cx="1092038" cy="907941"/>
          </a:xfrm>
          <a:prstGeom prst="rect">
            <a:avLst/>
          </a:prstGeom>
        </p:spPr>
        <p:txBody>
          <a:bodyPr vert="horz" wrap="square" lIns="91440" tIns="45720" rIns="91440" bIns="45720" rtlCol="0">
            <a:spAutoFit/>
          </a:bodyPr>
          <a:lstStyle>
            <a:lvl1pPr marL="0" indent="0" algn="l" defTabSz="457200" rtl="0" eaLnBrk="1" latinLnBrk="0" hangingPunct="1">
              <a:spcBef>
                <a:spcPts val="900"/>
              </a:spcBef>
              <a:spcAft>
                <a:spcPts val="800"/>
              </a:spcAft>
              <a:buFontTx/>
              <a:buNone/>
              <a:defRPr sz="2000" b="1" kern="1200">
                <a:solidFill>
                  <a:schemeClr val="accent1"/>
                </a:solidFill>
                <a:latin typeface="Arial" panose="020B0604020202020204" pitchFamily="34" charset="0"/>
                <a:ea typeface="+mn-ea"/>
                <a:cs typeface="Arial" panose="020B0604020202020204" pitchFamily="34" charset="0"/>
              </a:defRPr>
            </a:lvl1pPr>
            <a:lvl2pPr marL="252000" indent="-252000" algn="l" defTabSz="457200" rtl="0" eaLnBrk="1" latinLnBrk="0" hangingPunct="1">
              <a:spcBef>
                <a:spcPts val="300"/>
              </a:spcBef>
              <a:spcAft>
                <a:spcPts val="600"/>
              </a:spcAft>
              <a:buClr>
                <a:schemeClr val="accent1"/>
              </a:buClr>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504000" indent="-252000" algn="l" defTabSz="457200" rtl="0" eaLnBrk="1" latinLnBrk="0" hangingPunct="1">
              <a:spcBef>
                <a:spcPts val="0"/>
              </a:spcBef>
              <a:spcAft>
                <a:spcPts val="600"/>
              </a:spcAft>
              <a:buClr>
                <a:schemeClr val="accent1"/>
              </a:buClr>
              <a:buSzPct val="100000"/>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806450" indent="-268288" algn="l" defTabSz="457200" rtl="0" eaLnBrk="1" latinLnBrk="0" hangingPunct="1">
              <a:spcBef>
                <a:spcPts val="0"/>
              </a:spcBef>
              <a:buClr>
                <a:schemeClr val="tx2"/>
              </a:buClr>
              <a:buSzPct val="80000"/>
              <a:buFont typeface="Lucida Grande"/>
              <a:buChar char="-"/>
              <a:defRPr sz="1800" kern="1200" baseline="0">
                <a:solidFill>
                  <a:schemeClr val="tx1"/>
                </a:solidFill>
                <a:latin typeface="Arial" panose="020B0604020202020204" pitchFamily="34" charset="0"/>
                <a:ea typeface="+mn-ea"/>
                <a:cs typeface="Arial" panose="020B0604020202020204" pitchFamily="34" charset="0"/>
              </a:defRPr>
            </a:lvl4pPr>
            <a:lvl5pPr marL="985838" indent="-179388" algn="l" defTabSz="457200" rtl="0" eaLnBrk="1" latinLnBrk="0" hangingPunct="1">
              <a:spcBef>
                <a:spcPts val="0"/>
              </a:spcBef>
              <a:buClr>
                <a:schemeClr val="accent2"/>
              </a:buClr>
              <a:buFont typeface="Arial"/>
              <a:buChar char="»"/>
              <a:defRPr sz="1800" kern="1200">
                <a:solidFill>
                  <a:schemeClr val="tx1"/>
                </a:solidFill>
                <a:latin typeface="Arial" panose="020B0604020202020204" pitchFamily="34" charset="0"/>
                <a:ea typeface="+mn-ea"/>
                <a:cs typeface="Arial" panose="020B0604020202020204" pitchFamily="34" charset="0"/>
              </a:defRPr>
            </a:lvl5pPr>
            <a:lvl6pPr marL="2286000" indent="0" algn="l" defTabSz="457200" rtl="0" eaLnBrk="1" latinLnBrk="0" hangingPunct="1">
              <a:spcBef>
                <a:spcPct val="20000"/>
              </a:spcBef>
              <a:buFont typeface="Arial"/>
              <a:buNone/>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lgn="ctr">
              <a:spcBef>
                <a:spcPts val="0"/>
              </a:spcBef>
              <a:buNone/>
            </a:pPr>
            <a:r>
              <a:rPr lang="en-GB" altLang="en-US" sz="1200" b="1" dirty="0"/>
              <a:t>February</a:t>
            </a:r>
          </a:p>
          <a:p>
            <a:pPr marL="0" lvl="1" indent="0" algn="ctr">
              <a:spcBef>
                <a:spcPts val="0"/>
              </a:spcBef>
              <a:buNone/>
            </a:pPr>
            <a:r>
              <a:rPr lang="en-GB" altLang="en-US" sz="1200" dirty="0"/>
              <a:t>Applications reviewed and published</a:t>
            </a:r>
          </a:p>
        </p:txBody>
      </p:sp>
      <p:sp>
        <p:nvSpPr>
          <p:cNvPr id="26" name="Title 2">
            <a:extLst>
              <a:ext uri="{FF2B5EF4-FFF2-40B4-BE49-F238E27FC236}">
                <a16:creationId xmlns:a16="http://schemas.microsoft.com/office/drawing/2014/main" id="{7CF31EE4-3F8C-7948-B222-451DCD3D33E4}"/>
              </a:ext>
            </a:extLst>
          </p:cNvPr>
          <p:cNvSpPr>
            <a:spLocks noGrp="1"/>
          </p:cNvSpPr>
          <p:nvPr>
            <p:ph type="title"/>
          </p:nvPr>
        </p:nvSpPr>
        <p:spPr>
          <a:xfrm>
            <a:off x="763200" y="1386000"/>
            <a:ext cx="10670959" cy="928203"/>
          </a:xfrm>
        </p:spPr>
        <p:txBody>
          <a:bodyPr/>
          <a:lstStyle/>
          <a:p>
            <a:pPr>
              <a:lnSpc>
                <a:spcPct val="110000"/>
              </a:lnSpc>
              <a:spcAft>
                <a:spcPts val="600"/>
              </a:spcAft>
            </a:pPr>
            <a:r>
              <a:rPr lang="en-US" altLang="en-US" sz="1400" b="0" dirty="0">
                <a:solidFill>
                  <a:schemeClr val="tx1"/>
                </a:solidFill>
                <a:ea typeface="ＭＳ Ｐゴシック" panose="020B0600070205080204" pitchFamily="34" charset="-128"/>
              </a:rPr>
              <a:t>If this appeals to you (and we hope it does!), you are </a:t>
            </a:r>
            <a:r>
              <a:rPr lang="en-US" altLang="en-US" sz="1400" dirty="0">
                <a:solidFill>
                  <a:schemeClr val="accent1"/>
                </a:solidFill>
                <a:ea typeface="ＭＳ Ｐゴシック" panose="020B0600070205080204" pitchFamily="34" charset="-128"/>
              </a:rPr>
              <a:t>strongly encouraged </a:t>
            </a:r>
            <a:r>
              <a:rPr lang="en-US" altLang="en-US" sz="1400" b="0" dirty="0">
                <a:solidFill>
                  <a:schemeClr val="tx1"/>
                </a:solidFill>
                <a:ea typeface="ＭＳ Ｐゴシック" panose="020B0600070205080204" pitchFamily="34" charset="-128"/>
              </a:rPr>
              <a:t>to have an informal conversation with Andy Shenstone, BSAC’s Chair, to discuss the role further. If you’re thinking about standing to be Honorary Secretary or Vice Chair, then we are happy to arrange further informal conversations with relevant people to discuss the details of this role.</a:t>
            </a:r>
            <a:br>
              <a:rPr lang="en-US" altLang="en-US" sz="1400" b="0" dirty="0">
                <a:solidFill>
                  <a:schemeClr val="tx1"/>
                </a:solidFill>
                <a:ea typeface="ＭＳ Ｐゴシック" panose="020B0600070205080204" pitchFamily="34" charset="-128"/>
              </a:rPr>
            </a:br>
            <a:r>
              <a:rPr lang="en-US" altLang="en-US" sz="800" b="0" dirty="0">
                <a:solidFill>
                  <a:schemeClr val="tx1"/>
                </a:solidFill>
                <a:ea typeface="ＭＳ Ｐゴシック" panose="020B0600070205080204" pitchFamily="34" charset="-128"/>
              </a:rPr>
              <a:t>  </a:t>
            </a:r>
            <a:endParaRPr lang="en-US" altLang="en-US" sz="1400" b="0" dirty="0">
              <a:solidFill>
                <a:schemeClr val="tx1"/>
              </a:solidFill>
              <a:ea typeface="ＭＳ Ｐゴシック" panose="020B0600070205080204" pitchFamily="34" charset="-128"/>
            </a:endParaRPr>
          </a:p>
        </p:txBody>
      </p:sp>
      <p:sp>
        <p:nvSpPr>
          <p:cNvPr id="27" name="Content Placeholder 3">
            <a:extLst>
              <a:ext uri="{FF2B5EF4-FFF2-40B4-BE49-F238E27FC236}">
                <a16:creationId xmlns:a16="http://schemas.microsoft.com/office/drawing/2014/main" id="{0779477C-1237-DE42-A066-BA64483EC78D}"/>
              </a:ext>
            </a:extLst>
          </p:cNvPr>
          <p:cNvSpPr txBox="1">
            <a:spLocks/>
          </p:cNvSpPr>
          <p:nvPr/>
        </p:nvSpPr>
        <p:spPr>
          <a:xfrm>
            <a:off x="7709065" y="3262287"/>
            <a:ext cx="918910" cy="276999"/>
          </a:xfrm>
          <a:prstGeom prst="rect">
            <a:avLst/>
          </a:prstGeom>
        </p:spPr>
        <p:txBody>
          <a:bodyPr vert="horz" wrap="square" lIns="91440" tIns="45720" rIns="91440" bIns="45720" rtlCol="0">
            <a:spAutoFit/>
          </a:bodyPr>
          <a:lstStyle>
            <a:lvl1pPr marL="0" indent="0" algn="l" defTabSz="457200" rtl="0" eaLnBrk="1" latinLnBrk="0" hangingPunct="1">
              <a:spcBef>
                <a:spcPts val="900"/>
              </a:spcBef>
              <a:spcAft>
                <a:spcPts val="800"/>
              </a:spcAft>
              <a:buFontTx/>
              <a:buNone/>
              <a:defRPr sz="2000" b="1" kern="1200">
                <a:solidFill>
                  <a:schemeClr val="accent1"/>
                </a:solidFill>
                <a:latin typeface="Arial" panose="020B0604020202020204" pitchFamily="34" charset="0"/>
                <a:ea typeface="+mn-ea"/>
                <a:cs typeface="Arial" panose="020B0604020202020204" pitchFamily="34" charset="0"/>
              </a:defRPr>
            </a:lvl1pPr>
            <a:lvl2pPr marL="252000" indent="-252000" algn="l" defTabSz="457200" rtl="0" eaLnBrk="1" latinLnBrk="0" hangingPunct="1">
              <a:spcBef>
                <a:spcPts val="300"/>
              </a:spcBef>
              <a:spcAft>
                <a:spcPts val="600"/>
              </a:spcAft>
              <a:buClr>
                <a:schemeClr val="accent1"/>
              </a:buClr>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504000" indent="-252000" algn="l" defTabSz="457200" rtl="0" eaLnBrk="1" latinLnBrk="0" hangingPunct="1">
              <a:spcBef>
                <a:spcPts val="0"/>
              </a:spcBef>
              <a:spcAft>
                <a:spcPts val="600"/>
              </a:spcAft>
              <a:buClr>
                <a:schemeClr val="accent1"/>
              </a:buClr>
              <a:buSzPct val="100000"/>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806450" indent="-268288" algn="l" defTabSz="457200" rtl="0" eaLnBrk="1" latinLnBrk="0" hangingPunct="1">
              <a:spcBef>
                <a:spcPts val="0"/>
              </a:spcBef>
              <a:buClr>
                <a:schemeClr val="tx2"/>
              </a:buClr>
              <a:buSzPct val="80000"/>
              <a:buFont typeface="Lucida Grande"/>
              <a:buChar char="-"/>
              <a:defRPr sz="1800" kern="1200" baseline="0">
                <a:solidFill>
                  <a:schemeClr val="tx1"/>
                </a:solidFill>
                <a:latin typeface="Arial" panose="020B0604020202020204" pitchFamily="34" charset="0"/>
                <a:ea typeface="+mn-ea"/>
                <a:cs typeface="Arial" panose="020B0604020202020204" pitchFamily="34" charset="0"/>
              </a:defRPr>
            </a:lvl4pPr>
            <a:lvl5pPr marL="985838" indent="-179388" algn="l" defTabSz="457200" rtl="0" eaLnBrk="1" latinLnBrk="0" hangingPunct="1">
              <a:spcBef>
                <a:spcPts val="0"/>
              </a:spcBef>
              <a:buClr>
                <a:schemeClr val="accent2"/>
              </a:buClr>
              <a:buFont typeface="Arial"/>
              <a:buChar char="»"/>
              <a:defRPr sz="1800" kern="1200">
                <a:solidFill>
                  <a:schemeClr val="tx1"/>
                </a:solidFill>
                <a:latin typeface="Arial" panose="020B0604020202020204" pitchFamily="34" charset="0"/>
                <a:ea typeface="+mn-ea"/>
                <a:cs typeface="Arial" panose="020B0604020202020204" pitchFamily="34" charset="0"/>
              </a:defRPr>
            </a:lvl5pPr>
            <a:lvl6pPr marL="2286000" indent="0" algn="l" defTabSz="457200" rtl="0" eaLnBrk="1" latinLnBrk="0" hangingPunct="1">
              <a:spcBef>
                <a:spcPct val="20000"/>
              </a:spcBef>
              <a:buFont typeface="Arial"/>
              <a:buNone/>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lgn="ctr">
              <a:spcBef>
                <a:spcPts val="0"/>
              </a:spcBef>
              <a:buNone/>
            </a:pPr>
            <a:r>
              <a:rPr lang="en-GB" altLang="en-US" sz="1200" b="1" dirty="0"/>
              <a:t>June</a:t>
            </a:r>
          </a:p>
        </p:txBody>
      </p:sp>
      <p:sp>
        <p:nvSpPr>
          <p:cNvPr id="28" name="Content Placeholder 3">
            <a:extLst>
              <a:ext uri="{FF2B5EF4-FFF2-40B4-BE49-F238E27FC236}">
                <a16:creationId xmlns:a16="http://schemas.microsoft.com/office/drawing/2014/main" id="{7D912141-D21A-5543-8AAC-B402A31225DA}"/>
              </a:ext>
            </a:extLst>
          </p:cNvPr>
          <p:cNvSpPr txBox="1">
            <a:spLocks/>
          </p:cNvSpPr>
          <p:nvPr/>
        </p:nvSpPr>
        <p:spPr>
          <a:xfrm>
            <a:off x="6281203" y="3524354"/>
            <a:ext cx="2280937" cy="276999"/>
          </a:xfrm>
          <a:prstGeom prst="rect">
            <a:avLst/>
          </a:prstGeom>
        </p:spPr>
        <p:txBody>
          <a:bodyPr vert="horz" wrap="square" lIns="91440" tIns="45720" rIns="91440" bIns="45720" rtlCol="0">
            <a:spAutoFit/>
          </a:bodyPr>
          <a:lstStyle>
            <a:lvl1pPr marL="0" indent="0" algn="l" defTabSz="457200" rtl="0" eaLnBrk="1" latinLnBrk="0" hangingPunct="1">
              <a:spcBef>
                <a:spcPts val="900"/>
              </a:spcBef>
              <a:spcAft>
                <a:spcPts val="800"/>
              </a:spcAft>
              <a:buFontTx/>
              <a:buNone/>
              <a:defRPr sz="2000" b="1" kern="1200">
                <a:solidFill>
                  <a:schemeClr val="accent1"/>
                </a:solidFill>
                <a:latin typeface="Arial" panose="020B0604020202020204" pitchFamily="34" charset="0"/>
                <a:ea typeface="+mn-ea"/>
                <a:cs typeface="Arial" panose="020B0604020202020204" pitchFamily="34" charset="0"/>
              </a:defRPr>
            </a:lvl1pPr>
            <a:lvl2pPr marL="252000" indent="-252000" algn="l" defTabSz="457200" rtl="0" eaLnBrk="1" latinLnBrk="0" hangingPunct="1">
              <a:spcBef>
                <a:spcPts val="300"/>
              </a:spcBef>
              <a:spcAft>
                <a:spcPts val="600"/>
              </a:spcAft>
              <a:buClr>
                <a:schemeClr val="accent1"/>
              </a:buClr>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504000" indent="-252000" algn="l" defTabSz="457200" rtl="0" eaLnBrk="1" latinLnBrk="0" hangingPunct="1">
              <a:spcBef>
                <a:spcPts val="0"/>
              </a:spcBef>
              <a:spcAft>
                <a:spcPts val="600"/>
              </a:spcAft>
              <a:buClr>
                <a:schemeClr val="accent1"/>
              </a:buClr>
              <a:buSzPct val="100000"/>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806450" indent="-268288" algn="l" defTabSz="457200" rtl="0" eaLnBrk="1" latinLnBrk="0" hangingPunct="1">
              <a:spcBef>
                <a:spcPts val="0"/>
              </a:spcBef>
              <a:buClr>
                <a:schemeClr val="tx2"/>
              </a:buClr>
              <a:buSzPct val="80000"/>
              <a:buFont typeface="Lucida Grande"/>
              <a:buChar char="-"/>
              <a:defRPr sz="1800" kern="1200" baseline="0">
                <a:solidFill>
                  <a:schemeClr val="tx1"/>
                </a:solidFill>
                <a:latin typeface="Arial" panose="020B0604020202020204" pitchFamily="34" charset="0"/>
                <a:ea typeface="+mn-ea"/>
                <a:cs typeface="Arial" panose="020B0604020202020204" pitchFamily="34" charset="0"/>
              </a:defRPr>
            </a:lvl4pPr>
            <a:lvl5pPr marL="985838" indent="-179388" algn="l" defTabSz="457200" rtl="0" eaLnBrk="1" latinLnBrk="0" hangingPunct="1">
              <a:spcBef>
                <a:spcPts val="0"/>
              </a:spcBef>
              <a:buClr>
                <a:schemeClr val="accent2"/>
              </a:buClr>
              <a:buFont typeface="Arial"/>
              <a:buChar char="»"/>
              <a:defRPr sz="1800" kern="1200">
                <a:solidFill>
                  <a:schemeClr val="tx1"/>
                </a:solidFill>
                <a:latin typeface="Arial" panose="020B0604020202020204" pitchFamily="34" charset="0"/>
                <a:ea typeface="+mn-ea"/>
                <a:cs typeface="Arial" panose="020B0604020202020204" pitchFamily="34" charset="0"/>
              </a:defRPr>
            </a:lvl5pPr>
            <a:lvl6pPr marL="2286000" indent="0" algn="l" defTabSz="457200" rtl="0" eaLnBrk="1" latinLnBrk="0" hangingPunct="1">
              <a:spcBef>
                <a:spcPct val="20000"/>
              </a:spcBef>
              <a:buFont typeface="Arial"/>
              <a:buNone/>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lgn="ctr">
              <a:spcBef>
                <a:spcPts val="0"/>
              </a:spcBef>
              <a:buNone/>
            </a:pPr>
            <a:r>
              <a:rPr lang="en-GB" altLang="en-US" sz="1200" dirty="0"/>
              <a:t>Membership votes</a:t>
            </a:r>
          </a:p>
        </p:txBody>
      </p:sp>
      <p:sp>
        <p:nvSpPr>
          <p:cNvPr id="29" name="Title 2">
            <a:extLst>
              <a:ext uri="{FF2B5EF4-FFF2-40B4-BE49-F238E27FC236}">
                <a16:creationId xmlns:a16="http://schemas.microsoft.com/office/drawing/2014/main" id="{3F7135E8-FD29-3D4C-8688-62C6186C1777}"/>
              </a:ext>
            </a:extLst>
          </p:cNvPr>
          <p:cNvSpPr txBox="1">
            <a:spLocks/>
          </p:cNvSpPr>
          <p:nvPr/>
        </p:nvSpPr>
        <p:spPr>
          <a:xfrm>
            <a:off x="763200" y="4314553"/>
            <a:ext cx="10670959" cy="1335815"/>
          </a:xfrm>
          <a:prstGeom prst="rect">
            <a:avLst/>
          </a:prstGeom>
        </p:spPr>
        <p:txBody>
          <a:bodyPr vert="horz" wrap="square" lIns="91440" tIns="45720" rIns="91440" bIns="45720" rtlCol="0" anchor="t">
            <a:spAutoFit/>
          </a:bodyPr>
          <a:lstStyle>
            <a:lvl1pPr algn="l" defTabSz="457200" rtl="0" eaLnBrk="1" latinLnBrk="0" hangingPunct="1">
              <a:spcBef>
                <a:spcPct val="0"/>
              </a:spcBef>
              <a:buNone/>
              <a:defRPr sz="2750" b="1" kern="1200">
                <a:solidFill>
                  <a:schemeClr val="tx2"/>
                </a:solidFill>
                <a:latin typeface="Arial" panose="020B0604020202020204" pitchFamily="34" charset="0"/>
                <a:ea typeface="+mj-ea"/>
                <a:cs typeface="Arial" panose="020B0604020202020204" pitchFamily="34" charset="0"/>
              </a:defRPr>
            </a:lvl1pPr>
          </a:lstStyle>
          <a:p>
            <a:pPr>
              <a:lnSpc>
                <a:spcPct val="110000"/>
              </a:lnSpc>
              <a:spcAft>
                <a:spcPts val="600"/>
              </a:spcAft>
            </a:pPr>
            <a:r>
              <a:rPr lang="en-US" altLang="en-US" sz="1400" b="0" dirty="0">
                <a:solidFill>
                  <a:schemeClr val="tx1"/>
                </a:solidFill>
                <a:ea typeface="ＭＳ Ｐゴシック" panose="020B0600070205080204" pitchFamily="34" charset="-128"/>
              </a:rPr>
              <a:t>To apply, you will need to submit an online application form at bsac.com/nomination2026 by 23:59 on 31 January. Our elections are administered by the Civica, who will process your application in February. Where there are more candidates than posts, the membership will vote on applications from the beginning of May until 10 June.  If you are successful, you will formally start your role after the AGM on 24 June.</a:t>
            </a:r>
            <a:endParaRPr lang="en-US" altLang="en-US" sz="700" b="0" dirty="0">
              <a:solidFill>
                <a:schemeClr val="tx1"/>
              </a:solidFill>
              <a:ea typeface="ＭＳ Ｐゴシック" panose="020B0600070205080204" pitchFamily="34" charset="-128"/>
            </a:endParaRPr>
          </a:p>
          <a:p>
            <a:pPr>
              <a:lnSpc>
                <a:spcPct val="110000"/>
              </a:lnSpc>
              <a:spcAft>
                <a:spcPts val="600"/>
              </a:spcAft>
            </a:pPr>
            <a:r>
              <a:rPr lang="en-US" altLang="en-US" sz="1400" dirty="0">
                <a:solidFill>
                  <a:schemeClr val="accent1"/>
                </a:solidFill>
                <a:ea typeface="ＭＳ Ｐゴシック" panose="020B0600070205080204" pitchFamily="34" charset="-128"/>
              </a:rPr>
              <a:t>Thank you </a:t>
            </a:r>
            <a:r>
              <a:rPr lang="en-US" altLang="en-US" sz="1400" b="0" dirty="0">
                <a:solidFill>
                  <a:schemeClr val="tx1"/>
                </a:solidFill>
                <a:ea typeface="ＭＳ Ｐゴシック" panose="020B0600070205080204" pitchFamily="34" charset="-128"/>
              </a:rPr>
              <a:t>for considering being part of Council at this exciting time, and </a:t>
            </a:r>
            <a:r>
              <a:rPr lang="en-US" altLang="en-US" sz="1400" dirty="0">
                <a:solidFill>
                  <a:schemeClr val="accent1"/>
                </a:solidFill>
                <a:ea typeface="ＭＳ Ｐゴシック" panose="020B0600070205080204" pitchFamily="34" charset="-128"/>
              </a:rPr>
              <a:t>good luck </a:t>
            </a:r>
            <a:r>
              <a:rPr lang="en-US" altLang="en-US" sz="1400" b="0" dirty="0">
                <a:solidFill>
                  <a:schemeClr val="tx1"/>
                </a:solidFill>
                <a:ea typeface="ＭＳ Ｐゴシック" panose="020B0600070205080204" pitchFamily="34" charset="-128"/>
              </a:rPr>
              <a:t>with your application.</a:t>
            </a:r>
          </a:p>
        </p:txBody>
      </p:sp>
    </p:spTree>
    <p:extLst>
      <p:ext uri="{BB962C8B-B14F-4D97-AF65-F5344CB8AC3E}">
        <p14:creationId xmlns:p14="http://schemas.microsoft.com/office/powerpoint/2010/main" val="41422312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erson in scuba gear smiling&#10;&#10;Description automatically generated">
            <a:extLst>
              <a:ext uri="{FF2B5EF4-FFF2-40B4-BE49-F238E27FC236}">
                <a16:creationId xmlns:a16="http://schemas.microsoft.com/office/drawing/2014/main" id="{2958AE29-C4FE-5A41-915B-11294F35E94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8" name="Picture 7" descr="A group of people in boats in the water&#10;&#10;Description automatically generated">
            <a:extLst>
              <a:ext uri="{FF2B5EF4-FFF2-40B4-BE49-F238E27FC236}">
                <a16:creationId xmlns:a16="http://schemas.microsoft.com/office/drawing/2014/main" id="{7826D79F-7A33-EB7F-5F2B-3F2F3C24844A}"/>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1" name="TextBox 10">
            <a:extLst>
              <a:ext uri="{FF2B5EF4-FFF2-40B4-BE49-F238E27FC236}">
                <a16:creationId xmlns:a16="http://schemas.microsoft.com/office/drawing/2014/main" id="{8AF8AC79-6FCF-622E-D728-E9FA4DC4DBF4}"/>
              </a:ext>
            </a:extLst>
          </p:cNvPr>
          <p:cNvSpPr txBox="1"/>
          <p:nvPr/>
        </p:nvSpPr>
        <p:spPr>
          <a:xfrm>
            <a:off x="988018" y="1080417"/>
            <a:ext cx="7660039" cy="2313454"/>
          </a:xfrm>
          <a:prstGeom prst="rect">
            <a:avLst/>
          </a:prstGeom>
          <a:noFill/>
        </p:spPr>
        <p:txBody>
          <a:bodyPr wrap="square">
            <a:spAutoFit/>
          </a:bodyPr>
          <a:lstStyle/>
          <a:p>
            <a:pPr defTabSz="914377">
              <a:spcBef>
                <a:spcPts val="1000"/>
              </a:spcBef>
              <a:defRPr/>
            </a:pPr>
            <a:r>
              <a:rPr lang="en-GB" sz="4000" b="1" dirty="0">
                <a:solidFill>
                  <a:schemeClr val="tx2"/>
                </a:solidFill>
                <a:latin typeface="Arial" panose="020B0604020202020204" pitchFamily="34" charset="0"/>
                <a:ea typeface="+mj-ea"/>
                <a:cs typeface="Arial" panose="020B0604020202020204" pitchFamily="34" charset="0"/>
              </a:rPr>
              <a:t>Our vision </a:t>
            </a:r>
          </a:p>
          <a:p>
            <a:pPr defTabSz="914377">
              <a:spcBef>
                <a:spcPts val="1000"/>
              </a:spcBef>
              <a:defRPr/>
            </a:pPr>
            <a:r>
              <a:rPr lang="en-GB" sz="3200" dirty="0">
                <a:solidFill>
                  <a:srgbClr val="3C4448"/>
                </a:solidFill>
              </a:rPr>
              <a:t>An inspired and accessible scuba diving and snorkelling community, with more people than ever taking part.</a:t>
            </a:r>
          </a:p>
        </p:txBody>
      </p:sp>
      <p:pic>
        <p:nvPicPr>
          <p:cNvPr id="4" name="Picture 9">
            <a:extLst>
              <a:ext uri="{FF2B5EF4-FFF2-40B4-BE49-F238E27FC236}">
                <a16:creationId xmlns:a16="http://schemas.microsoft.com/office/drawing/2014/main" id="{35FB3D17-D0C8-789C-157A-B621C0D73D1A}"/>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1008800" y="6067426"/>
            <a:ext cx="1035050"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32835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in scuba gear smiling&#10;&#10;Description automatically generated">
            <a:extLst>
              <a:ext uri="{FF2B5EF4-FFF2-40B4-BE49-F238E27FC236}">
                <a16:creationId xmlns:a16="http://schemas.microsoft.com/office/drawing/2014/main" id="{942E85B6-1857-0A12-3491-4FEF02859B8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1" name="TextBox 10">
            <a:extLst>
              <a:ext uri="{FF2B5EF4-FFF2-40B4-BE49-F238E27FC236}">
                <a16:creationId xmlns:a16="http://schemas.microsoft.com/office/drawing/2014/main" id="{8AF8AC79-6FCF-622E-D728-E9FA4DC4DBF4}"/>
              </a:ext>
            </a:extLst>
          </p:cNvPr>
          <p:cNvSpPr txBox="1"/>
          <p:nvPr/>
        </p:nvSpPr>
        <p:spPr>
          <a:xfrm>
            <a:off x="988017" y="1080416"/>
            <a:ext cx="5598764" cy="2744341"/>
          </a:xfrm>
          <a:prstGeom prst="rect">
            <a:avLst/>
          </a:prstGeom>
          <a:noFill/>
        </p:spPr>
        <p:txBody>
          <a:bodyPr wrap="square">
            <a:spAutoFit/>
          </a:bodyPr>
          <a:lstStyle/>
          <a:p>
            <a:pPr defTabSz="914377">
              <a:spcBef>
                <a:spcPts val="1000"/>
              </a:spcBef>
              <a:defRPr/>
            </a:pPr>
            <a:r>
              <a:rPr lang="en-GB" sz="3600" dirty="0">
                <a:solidFill>
                  <a:srgbClr val="32BDEE"/>
                </a:solidFill>
              </a:rPr>
              <a:t>There are challenges… </a:t>
            </a:r>
          </a:p>
          <a:p>
            <a:pPr defTabSz="914377">
              <a:spcBef>
                <a:spcPts val="1000"/>
              </a:spcBef>
              <a:defRPr/>
            </a:pPr>
            <a:r>
              <a:rPr lang="en-GB" sz="3200" dirty="0">
                <a:solidFill>
                  <a:prstClr val="white"/>
                </a:solidFill>
              </a:rPr>
              <a:t>The BSAC community, and scuba diving in general, has been facing challenges over many years.</a:t>
            </a:r>
          </a:p>
        </p:txBody>
      </p:sp>
      <p:sp>
        <p:nvSpPr>
          <p:cNvPr id="4" name="TextBox 3">
            <a:extLst>
              <a:ext uri="{FF2B5EF4-FFF2-40B4-BE49-F238E27FC236}">
                <a16:creationId xmlns:a16="http://schemas.microsoft.com/office/drawing/2014/main" id="{C97840D9-26D4-2540-04F9-CA2158C37D65}"/>
              </a:ext>
            </a:extLst>
          </p:cNvPr>
          <p:cNvSpPr txBox="1"/>
          <p:nvPr/>
        </p:nvSpPr>
        <p:spPr>
          <a:xfrm>
            <a:off x="988017" y="4881081"/>
            <a:ext cx="5598764" cy="523220"/>
          </a:xfrm>
          <a:prstGeom prst="rect">
            <a:avLst/>
          </a:prstGeom>
          <a:noFill/>
        </p:spPr>
        <p:txBody>
          <a:bodyPr wrap="square">
            <a:spAutoFit/>
          </a:bodyPr>
          <a:lstStyle/>
          <a:p>
            <a:pPr defTabSz="914377">
              <a:spcBef>
                <a:spcPts val="1000"/>
              </a:spcBef>
              <a:defRPr/>
            </a:pPr>
            <a:r>
              <a:rPr lang="en-GB" sz="2800" b="1" dirty="0">
                <a:solidFill>
                  <a:prstClr val="white"/>
                </a:solidFill>
              </a:rPr>
              <a:t>…but there are solutions!</a:t>
            </a:r>
          </a:p>
        </p:txBody>
      </p:sp>
      <p:pic>
        <p:nvPicPr>
          <p:cNvPr id="2" name="Picture 1" descr="A group of people wearing scuba gear&#10;&#10;Description automatically generated">
            <a:extLst>
              <a:ext uri="{FF2B5EF4-FFF2-40B4-BE49-F238E27FC236}">
                <a16:creationId xmlns:a16="http://schemas.microsoft.com/office/drawing/2014/main" id="{D0FF4365-F7F5-E4C8-8E8B-5FE351B79F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953940" y="0"/>
            <a:ext cx="12192000" cy="6858000"/>
          </a:xfrm>
          <a:prstGeom prst="rect">
            <a:avLst/>
          </a:prstGeom>
        </p:spPr>
      </p:pic>
      <p:sp>
        <p:nvSpPr>
          <p:cNvPr id="5" name="Rectangle 4">
            <a:extLst>
              <a:ext uri="{FF2B5EF4-FFF2-40B4-BE49-F238E27FC236}">
                <a16:creationId xmlns:a16="http://schemas.microsoft.com/office/drawing/2014/main" id="{FC998A1E-1183-93B2-D768-E3BF9F6802D0}"/>
              </a:ext>
            </a:extLst>
          </p:cNvPr>
          <p:cNvSpPr/>
          <p:nvPr/>
        </p:nvSpPr>
        <p:spPr>
          <a:xfrm rot="5400000">
            <a:off x="10298615" y="2136509"/>
            <a:ext cx="6858000" cy="2584985"/>
          </a:xfrm>
          <a:prstGeom prst="rect">
            <a:avLst/>
          </a:prstGeom>
          <a:gradFill>
            <a:gsLst>
              <a:gs pos="0">
                <a:schemeClr val="bg1">
                  <a:alpha val="0"/>
                </a:schemeClr>
              </a:gs>
              <a:gs pos="100000">
                <a:schemeClr val="bg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Aptos" panose="02110004020202020204"/>
            </a:endParaRPr>
          </a:p>
        </p:txBody>
      </p:sp>
      <p:pic>
        <p:nvPicPr>
          <p:cNvPr id="6" name="Picture 9">
            <a:extLst>
              <a:ext uri="{FF2B5EF4-FFF2-40B4-BE49-F238E27FC236}">
                <a16:creationId xmlns:a16="http://schemas.microsoft.com/office/drawing/2014/main" id="{46D067D4-3995-0369-4C44-28F43597AE4C}"/>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1008800" y="6067426"/>
            <a:ext cx="1035050"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0337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69C88E6-0F20-864B-9736-DA04715B5E7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171566" y="2"/>
            <a:ext cx="4010527" cy="6857999"/>
          </a:xfrm>
          <a:prstGeom prst="rect">
            <a:avLst/>
          </a:prstGeom>
        </p:spPr>
      </p:pic>
      <p:sp>
        <p:nvSpPr>
          <p:cNvPr id="6" name="Title 2">
            <a:extLst>
              <a:ext uri="{FF2B5EF4-FFF2-40B4-BE49-F238E27FC236}">
                <a16:creationId xmlns:a16="http://schemas.microsoft.com/office/drawing/2014/main" id="{88D75686-D914-4C1F-97A8-38B9C6D883E1}"/>
              </a:ext>
            </a:extLst>
          </p:cNvPr>
          <p:cNvSpPr txBox="1">
            <a:spLocks/>
          </p:cNvSpPr>
          <p:nvPr/>
        </p:nvSpPr>
        <p:spPr>
          <a:xfrm>
            <a:off x="764067" y="677630"/>
            <a:ext cx="8294177" cy="707886"/>
          </a:xfrm>
          <a:prstGeom prst="rect">
            <a:avLst/>
          </a:prstGeom>
        </p:spPr>
        <p:txBody>
          <a:bodyPr vert="horz" lIns="91440" tIns="45720" rIns="91440" bIns="45720" rtlCol="0" anchor="t">
            <a:spAutoFit/>
          </a:bodyPr>
          <a:lstStyle>
            <a:lvl1pPr algn="l" defTabSz="457200" rtl="0" eaLnBrk="1" latinLnBrk="0" hangingPunct="1">
              <a:spcBef>
                <a:spcPct val="0"/>
              </a:spcBef>
              <a:buNone/>
              <a:defRPr sz="2750" b="1" kern="1200">
                <a:solidFill>
                  <a:schemeClr val="tx2"/>
                </a:solidFill>
                <a:latin typeface="Arial" panose="020B0604020202020204" pitchFamily="34" charset="0"/>
                <a:ea typeface="+mj-ea"/>
                <a:cs typeface="Arial" panose="020B0604020202020204" pitchFamily="34" charset="0"/>
              </a:defRPr>
            </a:lvl1pPr>
          </a:lstStyle>
          <a:p>
            <a:r>
              <a:rPr lang="en-US" sz="4000" dirty="0"/>
              <a:t>Contents</a:t>
            </a:r>
          </a:p>
        </p:txBody>
      </p:sp>
      <p:sp>
        <p:nvSpPr>
          <p:cNvPr id="2" name="Rectangle 1">
            <a:extLst>
              <a:ext uri="{FF2B5EF4-FFF2-40B4-BE49-F238E27FC236}">
                <a16:creationId xmlns:a16="http://schemas.microsoft.com/office/drawing/2014/main" id="{0F2FEDBD-A132-486A-AA7D-08B7DEFA5039}"/>
              </a:ext>
            </a:extLst>
          </p:cNvPr>
          <p:cNvSpPr/>
          <p:nvPr/>
        </p:nvSpPr>
        <p:spPr>
          <a:xfrm>
            <a:off x="631986" y="1385516"/>
            <a:ext cx="4915780" cy="437500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285750" indent="-285750">
              <a:lnSpc>
                <a:spcPct val="114000"/>
              </a:lnSpc>
              <a:buFont typeface="Arial" panose="020B0604020202020204" pitchFamily="34" charset="0"/>
              <a:buChar char="•"/>
            </a:pPr>
            <a:r>
              <a:rPr lang="en-GB" sz="2400" b="1" dirty="0">
                <a:solidFill>
                  <a:schemeClr val="tx2"/>
                </a:solidFill>
              </a:rPr>
              <a:t>Help us shape the </a:t>
            </a:r>
            <a:r>
              <a:rPr lang="en-GB" sz="2400" b="1" dirty="0">
                <a:solidFill>
                  <a:srgbClr val="FF0000"/>
                </a:solidFill>
              </a:rPr>
              <a:t>future</a:t>
            </a:r>
          </a:p>
          <a:p>
            <a:pPr marL="285750" indent="-285750">
              <a:lnSpc>
                <a:spcPct val="114000"/>
              </a:lnSpc>
              <a:buFont typeface="Arial" panose="020B0604020202020204" pitchFamily="34" charset="0"/>
              <a:buChar char="•"/>
            </a:pPr>
            <a:r>
              <a:rPr lang="en-GB" sz="2400" b="1" dirty="0">
                <a:solidFill>
                  <a:schemeClr val="tx2"/>
                </a:solidFill>
              </a:rPr>
              <a:t>About us</a:t>
            </a:r>
          </a:p>
          <a:p>
            <a:pPr marL="285750" indent="-285750">
              <a:lnSpc>
                <a:spcPct val="114000"/>
              </a:lnSpc>
              <a:buFont typeface="Arial" panose="020B0604020202020204" pitchFamily="34" charset="0"/>
              <a:buChar char="•"/>
            </a:pPr>
            <a:r>
              <a:rPr lang="en-GB" sz="2400" b="1" dirty="0">
                <a:solidFill>
                  <a:schemeClr val="tx2"/>
                </a:solidFill>
              </a:rPr>
              <a:t>Our mission and aims</a:t>
            </a:r>
          </a:p>
          <a:p>
            <a:pPr marL="285750" indent="-285750">
              <a:lnSpc>
                <a:spcPct val="114000"/>
              </a:lnSpc>
              <a:buFont typeface="Arial" panose="020B0604020202020204" pitchFamily="34" charset="0"/>
              <a:buChar char="•"/>
            </a:pPr>
            <a:r>
              <a:rPr lang="en-GB" sz="2400" b="1" dirty="0">
                <a:solidFill>
                  <a:schemeClr val="tx2"/>
                </a:solidFill>
              </a:rPr>
              <a:t>Who we’re looking for</a:t>
            </a:r>
          </a:p>
          <a:p>
            <a:pPr marL="285750" indent="-285750">
              <a:lnSpc>
                <a:spcPct val="114000"/>
              </a:lnSpc>
              <a:buFont typeface="Arial" panose="020B0604020202020204" pitchFamily="34" charset="0"/>
              <a:buChar char="•"/>
            </a:pPr>
            <a:r>
              <a:rPr lang="en-GB" sz="2400" b="1" dirty="0">
                <a:solidFill>
                  <a:schemeClr val="tx2"/>
                </a:solidFill>
              </a:rPr>
              <a:t>Person specification</a:t>
            </a:r>
          </a:p>
          <a:p>
            <a:pPr marL="285750" indent="-285750">
              <a:lnSpc>
                <a:spcPct val="114000"/>
              </a:lnSpc>
              <a:buFont typeface="Arial" panose="020B0604020202020204" pitchFamily="34" charset="0"/>
              <a:buChar char="•"/>
            </a:pPr>
            <a:r>
              <a:rPr lang="en-GB" sz="2400" b="1" dirty="0">
                <a:solidFill>
                  <a:schemeClr val="tx2"/>
                </a:solidFill>
              </a:rPr>
              <a:t>Your commitment</a:t>
            </a:r>
          </a:p>
          <a:p>
            <a:pPr marL="285750" indent="-285750">
              <a:lnSpc>
                <a:spcPct val="114000"/>
              </a:lnSpc>
              <a:buFont typeface="Arial" panose="020B0604020202020204" pitchFamily="34" charset="0"/>
              <a:buChar char="•"/>
            </a:pPr>
            <a:r>
              <a:rPr lang="en-GB" sz="2400" b="1" dirty="0">
                <a:solidFill>
                  <a:schemeClr val="tx2"/>
                </a:solidFill>
              </a:rPr>
              <a:t>Positions available</a:t>
            </a:r>
          </a:p>
          <a:p>
            <a:pPr marL="285750" indent="-285750">
              <a:lnSpc>
                <a:spcPct val="114000"/>
              </a:lnSpc>
              <a:buFont typeface="Arial" panose="020B0604020202020204" pitchFamily="34" charset="0"/>
              <a:buChar char="•"/>
            </a:pPr>
            <a:r>
              <a:rPr lang="en-GB" sz="2400" b="1" dirty="0">
                <a:solidFill>
                  <a:schemeClr val="tx2"/>
                </a:solidFill>
              </a:rPr>
              <a:t>Timeline and process</a:t>
            </a:r>
          </a:p>
        </p:txBody>
      </p:sp>
      <p:pic>
        <p:nvPicPr>
          <p:cNvPr id="3" name="Picture 9">
            <a:extLst>
              <a:ext uri="{FF2B5EF4-FFF2-40B4-BE49-F238E27FC236}">
                <a16:creationId xmlns:a16="http://schemas.microsoft.com/office/drawing/2014/main" id="{1BA4ECAE-1991-5631-0A6F-E6FBECC29D1A}"/>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1008800" y="6067426"/>
            <a:ext cx="1035050"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21496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7" name="Title 2">
            <a:extLst>
              <a:ext uri="{FF2B5EF4-FFF2-40B4-BE49-F238E27FC236}">
                <a16:creationId xmlns:a16="http://schemas.microsoft.com/office/drawing/2014/main" id="{28EC5167-F1CD-413F-AF91-44E4D148FE07}"/>
              </a:ext>
            </a:extLst>
          </p:cNvPr>
          <p:cNvSpPr>
            <a:spLocks noGrp="1"/>
          </p:cNvSpPr>
          <p:nvPr>
            <p:ph type="title"/>
          </p:nvPr>
        </p:nvSpPr>
        <p:spPr>
          <a:xfrm>
            <a:off x="3364637" y="1524424"/>
            <a:ext cx="8069801" cy="3727687"/>
          </a:xfrm>
        </p:spPr>
        <p:txBody>
          <a:bodyPr/>
          <a:lstStyle/>
          <a:p>
            <a:pPr>
              <a:lnSpc>
                <a:spcPct val="110000"/>
              </a:lnSpc>
              <a:spcAft>
                <a:spcPts val="600"/>
              </a:spcAft>
            </a:pPr>
            <a:r>
              <a:rPr lang="en-US" altLang="en-US" sz="1600" b="0" dirty="0">
                <a:solidFill>
                  <a:schemeClr val="tx1"/>
                </a:solidFill>
                <a:latin typeface="Arial"/>
                <a:ea typeface="ＭＳ Ｐゴシック"/>
                <a:cs typeface="Arial"/>
              </a:rPr>
              <a:t>This is an exciting time of change for our organisation. We are in the process of adopting our 2025-2029 strategy which is built on five ambitions. While membership of BSAC has been slowly declining for some time, the impact of economic hardships the country is facing have had an increased effect.</a:t>
            </a:r>
            <a:br>
              <a:rPr lang="en-US" altLang="en-US" sz="1600" b="0" dirty="0">
                <a:solidFill>
                  <a:schemeClr val="tx1"/>
                </a:solidFill>
                <a:ea typeface="ＭＳ Ｐゴシック" panose="020B0600070205080204" pitchFamily="34" charset="-128"/>
              </a:rPr>
            </a:br>
            <a:r>
              <a:rPr lang="en-US" altLang="en-US" sz="800" b="0" dirty="0">
                <a:solidFill>
                  <a:schemeClr val="tx1"/>
                </a:solidFill>
                <a:ea typeface="ＭＳ Ｐゴシック" panose="020B0600070205080204" pitchFamily="34" charset="-128"/>
              </a:rPr>
              <a:t> </a:t>
            </a:r>
            <a:br>
              <a:rPr lang="en-US" altLang="en-US" sz="1600" b="0" dirty="0">
                <a:solidFill>
                  <a:schemeClr val="tx1"/>
                </a:solidFill>
                <a:ea typeface="ＭＳ Ｐゴシック" panose="020B0600070205080204" pitchFamily="34" charset="-128"/>
              </a:rPr>
            </a:br>
            <a:r>
              <a:rPr lang="en-US" altLang="en-US" sz="1600" b="0" dirty="0">
                <a:solidFill>
                  <a:schemeClr val="tx1"/>
                </a:solidFill>
                <a:ea typeface="ＭＳ Ｐゴシック" panose="020B0600070205080204" pitchFamily="34" charset="-128"/>
              </a:rPr>
              <a:t>As well as challenges, this also provides opportunities, and we are looking for motivated individuals with the relevant business skills and experiences who can help us to implement and manage sustainable change.</a:t>
            </a:r>
            <a:br>
              <a:rPr lang="en-US" altLang="en-US" sz="1600" b="0" dirty="0">
                <a:solidFill>
                  <a:schemeClr val="tx1"/>
                </a:solidFill>
                <a:ea typeface="ＭＳ Ｐゴシック" panose="020B0600070205080204" pitchFamily="34" charset="-128"/>
              </a:rPr>
            </a:br>
            <a:r>
              <a:rPr lang="en-US" altLang="en-US" sz="800" b="0" dirty="0">
                <a:solidFill>
                  <a:schemeClr val="tx1"/>
                </a:solidFill>
                <a:ea typeface="ＭＳ Ｐゴシック" panose="020B0600070205080204" pitchFamily="34" charset="-128"/>
              </a:rPr>
              <a:t> </a:t>
            </a:r>
            <a:br>
              <a:rPr lang="en-US" altLang="en-US" sz="1600" b="0" dirty="0">
                <a:solidFill>
                  <a:schemeClr val="tx1"/>
                </a:solidFill>
                <a:ea typeface="ＭＳ Ｐゴシック" panose="020B0600070205080204" pitchFamily="34" charset="-128"/>
              </a:rPr>
            </a:br>
            <a:r>
              <a:rPr lang="en-US" altLang="en-US" sz="1600" b="0" dirty="0">
                <a:solidFill>
                  <a:schemeClr val="tx1"/>
                </a:solidFill>
                <a:ea typeface="ＭＳ Ｐゴシック" panose="020B0600070205080204" pitchFamily="34" charset="-128"/>
              </a:rPr>
              <a:t>You can read more about the role of a BSAC Council member in this pack. We want to be clear about what we are looking for from our directors and this pack is designed to help you understand more about us and the role, and I am happy to answer any questions you may have either before or after submitting your application form.</a:t>
            </a:r>
            <a:br>
              <a:rPr lang="en-US" altLang="en-US" sz="1600" b="0" dirty="0">
                <a:solidFill>
                  <a:schemeClr val="tx1"/>
                </a:solidFill>
                <a:ea typeface="ＭＳ Ｐゴシック" panose="020B0600070205080204" pitchFamily="34" charset="-128"/>
              </a:rPr>
            </a:br>
            <a:r>
              <a:rPr lang="en-US" altLang="en-US" sz="800" b="0" dirty="0">
                <a:solidFill>
                  <a:schemeClr val="tx1"/>
                </a:solidFill>
                <a:ea typeface="ＭＳ Ｐゴシック" panose="020B0600070205080204" pitchFamily="34" charset="-128"/>
              </a:rPr>
              <a:t> </a:t>
            </a:r>
            <a:br>
              <a:rPr lang="en-US" altLang="en-US" sz="1600" b="0" dirty="0">
                <a:solidFill>
                  <a:schemeClr val="tx1"/>
                </a:solidFill>
                <a:ea typeface="ＭＳ Ｐゴシック" panose="020B0600070205080204" pitchFamily="34" charset="-128"/>
              </a:rPr>
            </a:br>
            <a:r>
              <a:rPr lang="en-US" altLang="en-US" sz="1600" dirty="0">
                <a:solidFill>
                  <a:schemeClr val="accent1"/>
                </a:solidFill>
                <a:ea typeface="ＭＳ Ｐゴシック" panose="020B0600070205080204" pitchFamily="34" charset="-128"/>
              </a:rPr>
              <a:t>Andrew Shenstone, BSAC Chair, chair@bsac.com</a:t>
            </a:r>
          </a:p>
        </p:txBody>
      </p:sp>
      <p:sp>
        <p:nvSpPr>
          <p:cNvPr id="5" name="Rectangle 4">
            <a:extLst>
              <a:ext uri="{FF2B5EF4-FFF2-40B4-BE49-F238E27FC236}">
                <a16:creationId xmlns:a16="http://schemas.microsoft.com/office/drawing/2014/main" id="{2FDFFD3E-119A-BF4F-AE49-1007B1CE2D83}"/>
              </a:ext>
            </a:extLst>
          </p:cNvPr>
          <p:cNvSpPr/>
          <p:nvPr/>
        </p:nvSpPr>
        <p:spPr>
          <a:xfrm>
            <a:off x="883592" y="1524424"/>
            <a:ext cx="2045573" cy="1202994"/>
          </a:xfrm>
          <a:prstGeom prst="rect">
            <a:avLst/>
          </a:prstGeom>
          <a:solidFill>
            <a:schemeClr val="tx2"/>
          </a:solidFill>
        </p:spPr>
        <p:txBody>
          <a:bodyPr wrap="square" lIns="108000" tIns="108000" rIns="108000" bIns="108000">
            <a:spAutoFit/>
          </a:bodyPr>
          <a:lstStyle/>
          <a:p>
            <a:r>
              <a:rPr lang="en-US" altLang="en-US" sz="1600" dirty="0">
                <a:solidFill>
                  <a:schemeClr val="bg1"/>
                </a:solidFill>
                <a:ea typeface="ＭＳ Ｐゴシック" panose="020B0600070205080204" pitchFamily="34" charset="-128"/>
              </a:rPr>
              <a:t>Thank you for your interest in becoming a BSAC Council member.</a:t>
            </a:r>
            <a:endParaRPr lang="en-US" sz="1600" dirty="0">
              <a:solidFill>
                <a:schemeClr val="bg1"/>
              </a:solidFill>
            </a:endParaRPr>
          </a:p>
        </p:txBody>
      </p:sp>
      <p:sp>
        <p:nvSpPr>
          <p:cNvPr id="2" name="Title 2">
            <a:extLst>
              <a:ext uri="{FF2B5EF4-FFF2-40B4-BE49-F238E27FC236}">
                <a16:creationId xmlns:a16="http://schemas.microsoft.com/office/drawing/2014/main" id="{85212D66-7E86-255C-583A-C2E9F977552A}"/>
              </a:ext>
            </a:extLst>
          </p:cNvPr>
          <p:cNvSpPr txBox="1">
            <a:spLocks/>
          </p:cNvSpPr>
          <p:nvPr/>
        </p:nvSpPr>
        <p:spPr>
          <a:xfrm>
            <a:off x="764067" y="677630"/>
            <a:ext cx="8294177" cy="707886"/>
          </a:xfrm>
          <a:prstGeom prst="rect">
            <a:avLst/>
          </a:prstGeom>
        </p:spPr>
        <p:txBody>
          <a:bodyPr vert="horz" lIns="91440" tIns="45720" rIns="91440" bIns="45720" rtlCol="0" anchor="t">
            <a:spAutoFit/>
          </a:bodyPr>
          <a:lstStyle>
            <a:lvl1pPr algn="l" defTabSz="457200" rtl="0" eaLnBrk="1" latinLnBrk="0" hangingPunct="1">
              <a:spcBef>
                <a:spcPct val="0"/>
              </a:spcBef>
              <a:buNone/>
              <a:defRPr sz="2750" b="1" kern="1200">
                <a:solidFill>
                  <a:schemeClr val="tx2"/>
                </a:solidFill>
                <a:latin typeface="Arial" panose="020B0604020202020204" pitchFamily="34" charset="0"/>
                <a:ea typeface="+mj-ea"/>
                <a:cs typeface="Arial" panose="020B0604020202020204" pitchFamily="34" charset="0"/>
              </a:defRPr>
            </a:lvl1pPr>
          </a:lstStyle>
          <a:p>
            <a:r>
              <a:rPr lang="en-US" sz="4000" dirty="0"/>
              <a:t>Help us shape the </a:t>
            </a:r>
            <a:r>
              <a:rPr lang="en-US" sz="4000" dirty="0">
                <a:solidFill>
                  <a:srgbClr val="FF0000"/>
                </a:solidFill>
              </a:rPr>
              <a:t>future</a:t>
            </a:r>
          </a:p>
        </p:txBody>
      </p:sp>
      <p:pic>
        <p:nvPicPr>
          <p:cNvPr id="4" name="Picture 3" descr="A person taking a selfie in a river&#10;&#10;AI-generated content may be incorrect.">
            <a:extLst>
              <a:ext uri="{FF2B5EF4-FFF2-40B4-BE49-F238E27FC236}">
                <a16:creationId xmlns:a16="http://schemas.microsoft.com/office/drawing/2014/main" id="{84D6247C-7528-8093-B46A-AB7B354DDAF4}"/>
              </a:ext>
            </a:extLst>
          </p:cNvPr>
          <p:cNvPicPr>
            <a:picLocks noChangeAspect="1"/>
          </p:cNvPicPr>
          <p:nvPr/>
        </p:nvPicPr>
        <p:blipFill>
          <a:blip r:embed="rId3"/>
          <a:stretch>
            <a:fillRect/>
          </a:stretch>
        </p:blipFill>
        <p:spPr>
          <a:xfrm>
            <a:off x="883592" y="2951787"/>
            <a:ext cx="2045572" cy="2727429"/>
          </a:xfrm>
          <a:prstGeom prst="rect">
            <a:avLst/>
          </a:prstGeom>
        </p:spPr>
      </p:pic>
    </p:spTree>
    <p:extLst>
      <p:ext uri="{BB962C8B-B14F-4D97-AF65-F5344CB8AC3E}">
        <p14:creationId xmlns:p14="http://schemas.microsoft.com/office/powerpoint/2010/main" val="3090208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wearing scuba gear&#10;&#10;Description automatically generated">
            <a:extLst>
              <a:ext uri="{FF2B5EF4-FFF2-40B4-BE49-F238E27FC236}">
                <a16:creationId xmlns:a16="http://schemas.microsoft.com/office/drawing/2014/main" id="{71CD863E-6414-ECAE-D423-701F7A50B34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79011" y="0"/>
            <a:ext cx="12192000" cy="6858000"/>
          </a:xfrm>
          <a:prstGeom prst="rect">
            <a:avLst/>
          </a:prstGeom>
        </p:spPr>
      </p:pic>
      <p:sp>
        <p:nvSpPr>
          <p:cNvPr id="4" name="Rectangle 3">
            <a:extLst>
              <a:ext uri="{FF2B5EF4-FFF2-40B4-BE49-F238E27FC236}">
                <a16:creationId xmlns:a16="http://schemas.microsoft.com/office/drawing/2014/main" id="{09D368E6-93F5-FD38-8F0C-E884183F0D86}"/>
              </a:ext>
            </a:extLst>
          </p:cNvPr>
          <p:cNvSpPr/>
          <p:nvPr/>
        </p:nvSpPr>
        <p:spPr>
          <a:xfrm rot="5400000">
            <a:off x="1823687" y="2136509"/>
            <a:ext cx="6858000" cy="2584985"/>
          </a:xfrm>
          <a:prstGeom prst="rect">
            <a:avLst/>
          </a:prstGeom>
          <a:gradFill>
            <a:gsLst>
              <a:gs pos="0">
                <a:schemeClr val="bg1">
                  <a:alpha val="0"/>
                </a:schemeClr>
              </a:gs>
              <a:gs pos="100000">
                <a:schemeClr val="bg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Aptos" panose="02110004020202020204"/>
            </a:endParaRPr>
          </a:p>
        </p:txBody>
      </p:sp>
      <p:sp>
        <p:nvSpPr>
          <p:cNvPr id="6" name="TextBox 5">
            <a:extLst>
              <a:ext uri="{FF2B5EF4-FFF2-40B4-BE49-F238E27FC236}">
                <a16:creationId xmlns:a16="http://schemas.microsoft.com/office/drawing/2014/main" id="{7C6A8B63-CA53-D674-8FED-D0BF94EF4561}"/>
              </a:ext>
            </a:extLst>
          </p:cNvPr>
          <p:cNvSpPr txBox="1"/>
          <p:nvPr/>
        </p:nvSpPr>
        <p:spPr>
          <a:xfrm>
            <a:off x="764067" y="1533089"/>
            <a:ext cx="6637149" cy="2062103"/>
          </a:xfrm>
          <a:prstGeom prst="rect">
            <a:avLst/>
          </a:prstGeom>
          <a:noFill/>
        </p:spPr>
        <p:txBody>
          <a:bodyPr wrap="square">
            <a:spAutoFit/>
          </a:bodyPr>
          <a:lstStyle/>
          <a:p>
            <a:pPr defTabSz="914377">
              <a:spcBef>
                <a:spcPts val="1000"/>
              </a:spcBef>
              <a:defRPr/>
            </a:pPr>
            <a:r>
              <a:rPr lang="en-GB" sz="3200" b="1" dirty="0">
                <a:solidFill>
                  <a:srgbClr val="3C4448"/>
                </a:solidFill>
                <a:latin typeface="+mj-lt"/>
              </a:rPr>
              <a:t>Our mission </a:t>
            </a:r>
            <a:r>
              <a:rPr lang="en-GB" sz="3200" dirty="0">
                <a:solidFill>
                  <a:srgbClr val="3C4448"/>
                </a:solidFill>
                <a:latin typeface="+mj-lt"/>
              </a:rPr>
              <a:t>- To be the ‘go to’ community for anyone wanting to learn about, enjoy and protect the underwater world.</a:t>
            </a:r>
          </a:p>
        </p:txBody>
      </p:sp>
      <p:sp>
        <p:nvSpPr>
          <p:cNvPr id="7" name="TextBox 6">
            <a:extLst>
              <a:ext uri="{FF2B5EF4-FFF2-40B4-BE49-F238E27FC236}">
                <a16:creationId xmlns:a16="http://schemas.microsoft.com/office/drawing/2014/main" id="{64F76CD3-339E-F599-36D4-52A2D2ED165A}"/>
              </a:ext>
            </a:extLst>
          </p:cNvPr>
          <p:cNvSpPr txBox="1"/>
          <p:nvPr/>
        </p:nvSpPr>
        <p:spPr>
          <a:xfrm>
            <a:off x="764067" y="4665636"/>
            <a:ext cx="5598764" cy="954107"/>
          </a:xfrm>
          <a:prstGeom prst="rect">
            <a:avLst/>
          </a:prstGeom>
          <a:noFill/>
        </p:spPr>
        <p:txBody>
          <a:bodyPr wrap="square" lIns="91440" tIns="45720" rIns="91440" bIns="45720" anchor="t">
            <a:spAutoFit/>
          </a:bodyPr>
          <a:lstStyle/>
          <a:p>
            <a:pPr defTabSz="914377">
              <a:spcBef>
                <a:spcPts val="1000"/>
              </a:spcBef>
              <a:defRPr/>
            </a:pPr>
            <a:r>
              <a:rPr lang="en-GB" sz="2800" dirty="0">
                <a:solidFill>
                  <a:srgbClr val="00A0A4"/>
                </a:solidFill>
                <a:latin typeface="+mj-lt"/>
              </a:rPr>
              <a:t>The strategy for achieving this will be built on </a:t>
            </a:r>
            <a:r>
              <a:rPr lang="en-GB" sz="2800" b="1" dirty="0">
                <a:solidFill>
                  <a:srgbClr val="00A0A4"/>
                </a:solidFill>
                <a:latin typeface="+mj-lt"/>
              </a:rPr>
              <a:t>five ambitions</a:t>
            </a:r>
            <a:r>
              <a:rPr lang="en-GB" sz="2800" dirty="0">
                <a:solidFill>
                  <a:srgbClr val="00A0A4"/>
                </a:solidFill>
                <a:latin typeface="+mj-lt"/>
              </a:rPr>
              <a:t>…</a:t>
            </a:r>
          </a:p>
        </p:txBody>
      </p:sp>
      <p:sp>
        <p:nvSpPr>
          <p:cNvPr id="8" name="Rectangle 7">
            <a:extLst>
              <a:ext uri="{FF2B5EF4-FFF2-40B4-BE49-F238E27FC236}">
                <a16:creationId xmlns:a16="http://schemas.microsoft.com/office/drawing/2014/main" id="{F1536B1D-AC96-8500-0AA7-BDC878ACA08D}"/>
              </a:ext>
            </a:extLst>
          </p:cNvPr>
          <p:cNvSpPr/>
          <p:nvPr/>
        </p:nvSpPr>
        <p:spPr>
          <a:xfrm rot="16200000">
            <a:off x="12881816" y="473242"/>
            <a:ext cx="6858000" cy="5911510"/>
          </a:xfrm>
          <a:prstGeom prst="rect">
            <a:avLst/>
          </a:prstGeom>
          <a:gradFill>
            <a:gsLst>
              <a:gs pos="0">
                <a:srgbClr val="3D4548">
                  <a:alpha val="0"/>
                </a:srgbClr>
              </a:gs>
              <a:gs pos="30000">
                <a:srgbClr val="3D4548"/>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Aptos" panose="02110004020202020204"/>
            </a:endParaRPr>
          </a:p>
        </p:txBody>
      </p:sp>
      <p:sp>
        <p:nvSpPr>
          <p:cNvPr id="5" name="TextBox 4">
            <a:extLst>
              <a:ext uri="{FF2B5EF4-FFF2-40B4-BE49-F238E27FC236}">
                <a16:creationId xmlns:a16="http://schemas.microsoft.com/office/drawing/2014/main" id="{269A71C8-91BB-DBEC-6D76-8214A4C280F5}"/>
              </a:ext>
            </a:extLst>
          </p:cNvPr>
          <p:cNvSpPr txBox="1"/>
          <p:nvPr/>
        </p:nvSpPr>
        <p:spPr>
          <a:xfrm>
            <a:off x="-11166813" y="1080415"/>
            <a:ext cx="5598764" cy="3236784"/>
          </a:xfrm>
          <a:prstGeom prst="rect">
            <a:avLst/>
          </a:prstGeom>
          <a:noFill/>
        </p:spPr>
        <p:txBody>
          <a:bodyPr wrap="square">
            <a:spAutoFit/>
          </a:bodyPr>
          <a:lstStyle/>
          <a:p>
            <a:pPr defTabSz="914377">
              <a:spcBef>
                <a:spcPts val="1000"/>
              </a:spcBef>
              <a:defRPr/>
            </a:pPr>
            <a:r>
              <a:rPr lang="en-GB" sz="3600" dirty="0">
                <a:solidFill>
                  <a:srgbClr val="32BDEE"/>
                </a:solidFill>
                <a:latin typeface="Ubuntu Light" panose="020B0304030602030204" pitchFamily="34" charset="0"/>
              </a:rPr>
              <a:t>There are challenges… </a:t>
            </a:r>
          </a:p>
          <a:p>
            <a:pPr defTabSz="914377">
              <a:spcBef>
                <a:spcPts val="1000"/>
              </a:spcBef>
              <a:defRPr/>
            </a:pPr>
            <a:r>
              <a:rPr lang="en-GB" sz="3200" dirty="0">
                <a:solidFill>
                  <a:prstClr val="white"/>
                </a:solidFill>
                <a:latin typeface="Ubuntu Light" panose="020B0304030602030204" pitchFamily="34" charset="0"/>
              </a:rPr>
              <a:t>The BSAC community, and scuba diving in general, has been facing challenges over many years, presenting risks to BSAC’s future.</a:t>
            </a:r>
          </a:p>
        </p:txBody>
      </p:sp>
      <p:sp>
        <p:nvSpPr>
          <p:cNvPr id="9" name="TextBox 8">
            <a:extLst>
              <a:ext uri="{FF2B5EF4-FFF2-40B4-BE49-F238E27FC236}">
                <a16:creationId xmlns:a16="http://schemas.microsoft.com/office/drawing/2014/main" id="{E1B3C2B9-AE5F-3314-A505-58EFF957B7C5}"/>
              </a:ext>
            </a:extLst>
          </p:cNvPr>
          <p:cNvSpPr txBox="1"/>
          <p:nvPr/>
        </p:nvSpPr>
        <p:spPr>
          <a:xfrm>
            <a:off x="-11166813" y="4881080"/>
            <a:ext cx="5598764" cy="523220"/>
          </a:xfrm>
          <a:prstGeom prst="rect">
            <a:avLst/>
          </a:prstGeom>
          <a:noFill/>
        </p:spPr>
        <p:txBody>
          <a:bodyPr wrap="square">
            <a:spAutoFit/>
          </a:bodyPr>
          <a:lstStyle/>
          <a:p>
            <a:pPr defTabSz="914377">
              <a:spcBef>
                <a:spcPts val="1000"/>
              </a:spcBef>
              <a:defRPr/>
            </a:pPr>
            <a:r>
              <a:rPr lang="en-GB" sz="2800" b="1" dirty="0">
                <a:solidFill>
                  <a:prstClr val="white"/>
                </a:solidFill>
                <a:latin typeface="Ubuntu" panose="020B0504030602030204" pitchFamily="34" charset="0"/>
              </a:rPr>
              <a:t>…but there are solutions!</a:t>
            </a:r>
          </a:p>
        </p:txBody>
      </p:sp>
      <p:pic>
        <p:nvPicPr>
          <p:cNvPr id="10" name="Picture 9">
            <a:extLst>
              <a:ext uri="{FF2B5EF4-FFF2-40B4-BE49-F238E27FC236}">
                <a16:creationId xmlns:a16="http://schemas.microsoft.com/office/drawing/2014/main" id="{75AEA53F-FC81-FA7F-ACB0-B944165B5B51}"/>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1008800" y="6067426"/>
            <a:ext cx="1035050"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2">
            <a:extLst>
              <a:ext uri="{FF2B5EF4-FFF2-40B4-BE49-F238E27FC236}">
                <a16:creationId xmlns:a16="http://schemas.microsoft.com/office/drawing/2014/main" id="{19B8F9DD-6D6F-C9CE-E223-A7C79FA05915}"/>
              </a:ext>
            </a:extLst>
          </p:cNvPr>
          <p:cNvSpPr txBox="1">
            <a:spLocks/>
          </p:cNvSpPr>
          <p:nvPr/>
        </p:nvSpPr>
        <p:spPr>
          <a:xfrm>
            <a:off x="764067" y="677630"/>
            <a:ext cx="8294177" cy="707886"/>
          </a:xfrm>
          <a:prstGeom prst="rect">
            <a:avLst/>
          </a:prstGeom>
        </p:spPr>
        <p:txBody>
          <a:bodyPr vert="horz" lIns="91440" tIns="45720" rIns="91440" bIns="45720" rtlCol="0" anchor="t">
            <a:spAutoFit/>
          </a:bodyPr>
          <a:lstStyle>
            <a:lvl1pPr algn="l" defTabSz="457200" rtl="0" eaLnBrk="1" latinLnBrk="0" hangingPunct="1">
              <a:spcBef>
                <a:spcPct val="0"/>
              </a:spcBef>
              <a:buNone/>
              <a:defRPr sz="2750" b="1" kern="1200">
                <a:solidFill>
                  <a:schemeClr val="tx2"/>
                </a:solidFill>
                <a:latin typeface="Arial" panose="020B0604020202020204" pitchFamily="34" charset="0"/>
                <a:ea typeface="+mj-ea"/>
                <a:cs typeface="Arial" panose="020B0604020202020204" pitchFamily="34" charset="0"/>
              </a:defRPr>
            </a:lvl1pPr>
          </a:lstStyle>
          <a:p>
            <a:pPr defTabSz="914377">
              <a:spcBef>
                <a:spcPts val="1000"/>
              </a:spcBef>
              <a:defRPr/>
            </a:pPr>
            <a:r>
              <a:rPr lang="en-GB" sz="4000" b="1" dirty="0">
                <a:solidFill>
                  <a:srgbClr val="22398B"/>
                </a:solidFill>
                <a:latin typeface="+mj-lt"/>
              </a:rPr>
              <a:t>2025-2029 Ambitions </a:t>
            </a:r>
          </a:p>
        </p:txBody>
      </p:sp>
    </p:spTree>
    <p:extLst>
      <p:ext uri="{BB962C8B-B14F-4D97-AF65-F5344CB8AC3E}">
        <p14:creationId xmlns:p14="http://schemas.microsoft.com/office/powerpoint/2010/main" val="27308928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9837A31-7497-D268-C74D-241EA81F9249}"/>
              </a:ext>
            </a:extLst>
          </p:cNvPr>
          <p:cNvSpPr txBox="1"/>
          <p:nvPr/>
        </p:nvSpPr>
        <p:spPr>
          <a:xfrm>
            <a:off x="-4052335" y="1080415"/>
            <a:ext cx="5598764" cy="784830"/>
          </a:xfrm>
          <a:prstGeom prst="rect">
            <a:avLst/>
          </a:prstGeom>
          <a:noFill/>
        </p:spPr>
        <p:txBody>
          <a:bodyPr wrap="square">
            <a:spAutoFit/>
          </a:bodyPr>
          <a:lstStyle/>
          <a:p>
            <a:pPr defTabSz="914377">
              <a:spcBef>
                <a:spcPts val="1000"/>
              </a:spcBef>
              <a:defRPr/>
            </a:pPr>
            <a:r>
              <a:rPr lang="en-GB" sz="4500" dirty="0">
                <a:solidFill>
                  <a:srgbClr val="23388B"/>
                </a:solidFill>
                <a:latin typeface="Ubuntu Light" panose="020B0304030602030204" pitchFamily="34" charset="0"/>
              </a:rPr>
              <a:t>Get involved</a:t>
            </a:r>
          </a:p>
        </p:txBody>
      </p:sp>
      <p:pic>
        <p:nvPicPr>
          <p:cNvPr id="3" name="Picture 2" descr="A group of people wearing scuba gear&#10;&#10;Description automatically generated">
            <a:extLst>
              <a:ext uri="{FF2B5EF4-FFF2-40B4-BE49-F238E27FC236}">
                <a16:creationId xmlns:a16="http://schemas.microsoft.com/office/drawing/2014/main" id="{71CD863E-6414-ECAE-D423-701F7A50B3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33529" y="0"/>
            <a:ext cx="12192000" cy="6858000"/>
          </a:xfrm>
          <a:prstGeom prst="rect">
            <a:avLst/>
          </a:prstGeom>
        </p:spPr>
      </p:pic>
      <p:sp>
        <p:nvSpPr>
          <p:cNvPr id="4" name="Rectangle 3">
            <a:extLst>
              <a:ext uri="{FF2B5EF4-FFF2-40B4-BE49-F238E27FC236}">
                <a16:creationId xmlns:a16="http://schemas.microsoft.com/office/drawing/2014/main" id="{09D368E6-93F5-FD38-8F0C-E884183F0D86}"/>
              </a:ext>
            </a:extLst>
          </p:cNvPr>
          <p:cNvSpPr/>
          <p:nvPr/>
        </p:nvSpPr>
        <p:spPr>
          <a:xfrm rot="5400000">
            <a:off x="-5395255" y="2136506"/>
            <a:ext cx="6858000" cy="2584985"/>
          </a:xfrm>
          <a:prstGeom prst="rect">
            <a:avLst/>
          </a:prstGeom>
          <a:gradFill>
            <a:gsLst>
              <a:gs pos="0">
                <a:schemeClr val="bg1">
                  <a:alpha val="0"/>
                </a:schemeClr>
              </a:gs>
              <a:gs pos="100000">
                <a:schemeClr val="bg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Aptos" panose="02110004020202020204"/>
            </a:endParaRPr>
          </a:p>
        </p:txBody>
      </p:sp>
      <p:sp>
        <p:nvSpPr>
          <p:cNvPr id="2" name="Rectangle 1">
            <a:extLst>
              <a:ext uri="{FF2B5EF4-FFF2-40B4-BE49-F238E27FC236}">
                <a16:creationId xmlns:a16="http://schemas.microsoft.com/office/drawing/2014/main" id="{DF3D6BB0-A5CA-17AA-294F-D8F595CC52B0}"/>
              </a:ext>
            </a:extLst>
          </p:cNvPr>
          <p:cNvSpPr/>
          <p:nvPr/>
        </p:nvSpPr>
        <p:spPr>
          <a:xfrm rot="16200000">
            <a:off x="5396540" y="62538"/>
            <a:ext cx="6858000" cy="6732919"/>
          </a:xfrm>
          <a:prstGeom prst="rect">
            <a:avLst/>
          </a:prstGeom>
          <a:gradFill>
            <a:gsLst>
              <a:gs pos="0">
                <a:srgbClr val="3D4548">
                  <a:alpha val="0"/>
                </a:srgbClr>
              </a:gs>
              <a:gs pos="30000">
                <a:srgbClr val="3D4548"/>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Aptos" panose="02110004020202020204"/>
            </a:endParaRPr>
          </a:p>
        </p:txBody>
      </p:sp>
      <p:sp>
        <p:nvSpPr>
          <p:cNvPr id="5" name="TextBox 4">
            <a:extLst>
              <a:ext uri="{FF2B5EF4-FFF2-40B4-BE49-F238E27FC236}">
                <a16:creationId xmlns:a16="http://schemas.microsoft.com/office/drawing/2014/main" id="{03ABC930-C87D-3766-C943-E4DA49AE7E8F}"/>
              </a:ext>
            </a:extLst>
          </p:cNvPr>
          <p:cNvSpPr txBox="1"/>
          <p:nvPr/>
        </p:nvSpPr>
        <p:spPr>
          <a:xfrm>
            <a:off x="5130144" y="1080417"/>
            <a:ext cx="5718669" cy="5537413"/>
          </a:xfrm>
          <a:prstGeom prst="rect">
            <a:avLst/>
          </a:prstGeom>
          <a:noFill/>
        </p:spPr>
        <p:txBody>
          <a:bodyPr wrap="square">
            <a:spAutoFit/>
          </a:bodyPr>
          <a:lstStyle/>
          <a:p>
            <a:pPr marL="457189" indent="-457189" defTabSz="914377">
              <a:spcBef>
                <a:spcPts val="3500"/>
              </a:spcBef>
              <a:buFont typeface="Arial" panose="020B0604020202020204" pitchFamily="34" charset="0"/>
              <a:buChar char="•"/>
              <a:defRPr/>
            </a:pPr>
            <a:r>
              <a:rPr lang="en-GB" sz="2600" dirty="0">
                <a:solidFill>
                  <a:prstClr val="white"/>
                </a:solidFill>
                <a:latin typeface="+mj-lt"/>
              </a:rPr>
              <a:t>Grow our capacity to train</a:t>
            </a:r>
          </a:p>
          <a:p>
            <a:pPr marL="457189" indent="-457189" defTabSz="914377">
              <a:spcBef>
                <a:spcPts val="3500"/>
              </a:spcBef>
              <a:buFont typeface="Arial" panose="020B0604020202020204" pitchFamily="34" charset="0"/>
              <a:buChar char="•"/>
              <a:defRPr/>
            </a:pPr>
            <a:r>
              <a:rPr lang="en-GB" sz="2600" dirty="0">
                <a:solidFill>
                  <a:prstClr val="white"/>
                </a:solidFill>
                <a:latin typeface="+mj-lt"/>
              </a:rPr>
              <a:t>Increase member value and engagement</a:t>
            </a:r>
          </a:p>
          <a:p>
            <a:pPr marL="457189" indent="-457189" defTabSz="914377">
              <a:spcBef>
                <a:spcPts val="3500"/>
              </a:spcBef>
              <a:buFont typeface="Arial" panose="020B0604020202020204" pitchFamily="34" charset="0"/>
              <a:buChar char="•"/>
              <a:defRPr/>
            </a:pPr>
            <a:r>
              <a:rPr lang="en-GB" sz="2600" dirty="0">
                <a:solidFill>
                  <a:prstClr val="white"/>
                </a:solidFill>
                <a:latin typeface="+mj-lt"/>
              </a:rPr>
              <a:t>Improve accessibility to snorkelling</a:t>
            </a:r>
          </a:p>
          <a:p>
            <a:pPr marL="457189" indent="-457189" defTabSz="914377">
              <a:spcBef>
                <a:spcPts val="3500"/>
              </a:spcBef>
              <a:buFont typeface="Arial" panose="020B0604020202020204" pitchFamily="34" charset="0"/>
              <a:buChar char="•"/>
              <a:defRPr/>
            </a:pPr>
            <a:r>
              <a:rPr lang="en-GB" sz="2600" dirty="0">
                <a:solidFill>
                  <a:prstClr val="white"/>
                </a:solidFill>
                <a:latin typeface="+mj-lt"/>
              </a:rPr>
              <a:t>Inspire and promote</a:t>
            </a:r>
          </a:p>
          <a:p>
            <a:pPr marL="457189" indent="-457189" defTabSz="914377">
              <a:spcBef>
                <a:spcPts val="3500"/>
              </a:spcBef>
              <a:buFont typeface="Arial" panose="020B0604020202020204" pitchFamily="34" charset="0"/>
              <a:buChar char="•"/>
              <a:defRPr/>
            </a:pPr>
            <a:r>
              <a:rPr lang="en-GB" sz="2600" dirty="0">
                <a:solidFill>
                  <a:prstClr val="white"/>
                </a:solidFill>
                <a:latin typeface="+mj-lt"/>
              </a:rPr>
              <a:t>Protect our seas</a:t>
            </a:r>
          </a:p>
          <a:p>
            <a:pPr marL="457189" indent="-457189" defTabSz="914377">
              <a:spcBef>
                <a:spcPts val="3500"/>
              </a:spcBef>
              <a:buFont typeface="Arial" panose="020B0604020202020204" pitchFamily="34" charset="0"/>
              <a:buChar char="•"/>
              <a:defRPr/>
            </a:pPr>
            <a:endParaRPr lang="en-GB" sz="2600" dirty="0">
              <a:solidFill>
                <a:prstClr val="white"/>
              </a:solidFill>
              <a:latin typeface="Ubuntu Light" panose="020B0304030602030204" pitchFamily="34" charset="0"/>
            </a:endParaRPr>
          </a:p>
        </p:txBody>
      </p:sp>
      <p:sp>
        <p:nvSpPr>
          <p:cNvPr id="6" name="Graphic 8">
            <a:extLst>
              <a:ext uri="{FF2B5EF4-FFF2-40B4-BE49-F238E27FC236}">
                <a16:creationId xmlns:a16="http://schemas.microsoft.com/office/drawing/2014/main" id="{5BD9A6E4-FDEE-8B47-944C-0133EAF3B12E}"/>
              </a:ext>
            </a:extLst>
          </p:cNvPr>
          <p:cNvSpPr/>
          <p:nvPr/>
        </p:nvSpPr>
        <p:spPr>
          <a:xfrm>
            <a:off x="9299551" y="2818085"/>
            <a:ext cx="2694977" cy="2968712"/>
          </a:xfrm>
          <a:custGeom>
            <a:avLst/>
            <a:gdLst>
              <a:gd name="connsiteX0" fmla="*/ 2404221 w 2556328"/>
              <a:gd name="connsiteY0" fmla="*/ 888227 h 2815980"/>
              <a:gd name="connsiteX1" fmla="*/ 1882355 w 2556328"/>
              <a:gd name="connsiteY1" fmla="*/ 2716118 h 2815980"/>
              <a:gd name="connsiteX2" fmla="*/ 152107 w 2556328"/>
              <a:gd name="connsiteY2" fmla="*/ 1927739 h 2815980"/>
              <a:gd name="connsiteX3" fmla="*/ 673974 w 2556328"/>
              <a:gd name="connsiteY3" fmla="*/ 99848 h 2815980"/>
              <a:gd name="connsiteX4" fmla="*/ 2404221 w 2556328"/>
              <a:gd name="connsiteY4" fmla="*/ 888227 h 2815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328" h="2815980">
                <a:moveTo>
                  <a:pt x="2404221" y="888227"/>
                </a:moveTo>
                <a:cubicBezTo>
                  <a:pt x="2737918" y="1610705"/>
                  <a:pt x="2504264" y="2429073"/>
                  <a:pt x="1882355" y="2716118"/>
                </a:cubicBezTo>
                <a:cubicBezTo>
                  <a:pt x="1260445" y="3003198"/>
                  <a:pt x="485804" y="2650218"/>
                  <a:pt x="152107" y="1927739"/>
                </a:cubicBezTo>
                <a:cubicBezTo>
                  <a:pt x="-181589" y="1205296"/>
                  <a:pt x="52064" y="386928"/>
                  <a:pt x="673974" y="99848"/>
                </a:cubicBezTo>
                <a:cubicBezTo>
                  <a:pt x="1295883" y="-187197"/>
                  <a:pt x="2070525" y="165748"/>
                  <a:pt x="2404221" y="888227"/>
                </a:cubicBezTo>
              </a:path>
            </a:pathLst>
          </a:custGeom>
          <a:solidFill>
            <a:srgbClr val="32BDEE"/>
          </a:solidFill>
          <a:ln w="3459" cap="flat">
            <a:noFill/>
            <a:prstDash val="solid"/>
            <a:miter/>
          </a:ln>
        </p:spPr>
        <p:txBody>
          <a:bodyPr rtlCol="0" anchor="ctr"/>
          <a:lstStyle/>
          <a:p>
            <a:pPr defTabSz="914377">
              <a:defRPr/>
            </a:pPr>
            <a:endParaRPr lang="en-US">
              <a:solidFill>
                <a:prstClr val="black"/>
              </a:solidFill>
              <a:latin typeface="Aptos" panose="02110004020202020204"/>
            </a:endParaRPr>
          </a:p>
        </p:txBody>
      </p:sp>
      <p:sp>
        <p:nvSpPr>
          <p:cNvPr id="10" name="Graphic 8">
            <a:extLst>
              <a:ext uri="{FF2B5EF4-FFF2-40B4-BE49-F238E27FC236}">
                <a16:creationId xmlns:a16="http://schemas.microsoft.com/office/drawing/2014/main" id="{2B5F0ADD-D87B-24BE-1D9A-155DC4F2498F}"/>
              </a:ext>
            </a:extLst>
          </p:cNvPr>
          <p:cNvSpPr/>
          <p:nvPr/>
        </p:nvSpPr>
        <p:spPr>
          <a:xfrm>
            <a:off x="9516323" y="2889099"/>
            <a:ext cx="2412773" cy="2657844"/>
          </a:xfrm>
          <a:custGeom>
            <a:avLst/>
            <a:gdLst>
              <a:gd name="connsiteX0" fmla="*/ 2404221 w 2556328"/>
              <a:gd name="connsiteY0" fmla="*/ 888227 h 2815980"/>
              <a:gd name="connsiteX1" fmla="*/ 1882355 w 2556328"/>
              <a:gd name="connsiteY1" fmla="*/ 2716118 h 2815980"/>
              <a:gd name="connsiteX2" fmla="*/ 152107 w 2556328"/>
              <a:gd name="connsiteY2" fmla="*/ 1927739 h 2815980"/>
              <a:gd name="connsiteX3" fmla="*/ 673974 w 2556328"/>
              <a:gd name="connsiteY3" fmla="*/ 99848 h 2815980"/>
              <a:gd name="connsiteX4" fmla="*/ 2404221 w 2556328"/>
              <a:gd name="connsiteY4" fmla="*/ 888227 h 2815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328" h="2815980">
                <a:moveTo>
                  <a:pt x="2404221" y="888227"/>
                </a:moveTo>
                <a:cubicBezTo>
                  <a:pt x="2737918" y="1610705"/>
                  <a:pt x="2504264" y="2429073"/>
                  <a:pt x="1882355" y="2716118"/>
                </a:cubicBezTo>
                <a:cubicBezTo>
                  <a:pt x="1260445" y="3003198"/>
                  <a:pt x="485804" y="2650218"/>
                  <a:pt x="152107" y="1927739"/>
                </a:cubicBezTo>
                <a:cubicBezTo>
                  <a:pt x="-181589" y="1205296"/>
                  <a:pt x="52064" y="386928"/>
                  <a:pt x="673974" y="99848"/>
                </a:cubicBezTo>
                <a:cubicBezTo>
                  <a:pt x="1295883" y="-187197"/>
                  <a:pt x="2070525" y="165748"/>
                  <a:pt x="2404221" y="888227"/>
                </a:cubicBezTo>
              </a:path>
            </a:pathLst>
          </a:custGeom>
          <a:blipFill>
            <a:blip r:embed="rId4" cstate="screen">
              <a:extLst>
                <a:ext uri="{28A0092B-C50C-407E-A947-70E740481C1C}">
                  <a14:useLocalDpi xmlns:a14="http://schemas.microsoft.com/office/drawing/2010/main"/>
                </a:ext>
              </a:extLst>
            </a:blip>
            <a:srcRect/>
            <a:stretch>
              <a:fillRect/>
            </a:stretch>
          </a:blipFill>
          <a:ln w="3459" cap="flat">
            <a:noFill/>
            <a:prstDash val="solid"/>
            <a:miter/>
          </a:ln>
        </p:spPr>
        <p:txBody>
          <a:bodyPr rtlCol="0" anchor="ctr"/>
          <a:lstStyle/>
          <a:p>
            <a:pPr defTabSz="914377">
              <a:defRPr/>
            </a:pPr>
            <a:endParaRPr lang="en-US">
              <a:solidFill>
                <a:prstClr val="black"/>
              </a:solidFill>
              <a:latin typeface="Aptos" panose="02110004020202020204"/>
            </a:endParaRPr>
          </a:p>
        </p:txBody>
      </p:sp>
      <p:sp>
        <p:nvSpPr>
          <p:cNvPr id="9" name="TextBox 8">
            <a:extLst>
              <a:ext uri="{FF2B5EF4-FFF2-40B4-BE49-F238E27FC236}">
                <a16:creationId xmlns:a16="http://schemas.microsoft.com/office/drawing/2014/main" id="{F4D682D6-B599-34BA-7D85-453B38B3E0E9}"/>
              </a:ext>
            </a:extLst>
          </p:cNvPr>
          <p:cNvSpPr txBox="1"/>
          <p:nvPr/>
        </p:nvSpPr>
        <p:spPr>
          <a:xfrm>
            <a:off x="12875218" y="1080415"/>
            <a:ext cx="5658110" cy="1569660"/>
          </a:xfrm>
          <a:prstGeom prst="rect">
            <a:avLst/>
          </a:prstGeom>
          <a:noFill/>
        </p:spPr>
        <p:txBody>
          <a:bodyPr wrap="square">
            <a:spAutoFit/>
          </a:bodyPr>
          <a:lstStyle/>
          <a:p>
            <a:pPr defTabSz="914377">
              <a:spcBef>
                <a:spcPts val="1000"/>
              </a:spcBef>
              <a:defRPr/>
            </a:pPr>
            <a:r>
              <a:rPr lang="en-GB" sz="3200" dirty="0">
                <a:solidFill>
                  <a:prstClr val="white"/>
                </a:solidFill>
                <a:latin typeface="Ubuntu" panose="020B0504030602030204" pitchFamily="34" charset="0"/>
              </a:rPr>
              <a:t>Have your say and get involved! We’d love to hear your feedback and ideas.</a:t>
            </a:r>
          </a:p>
        </p:txBody>
      </p:sp>
      <p:sp>
        <p:nvSpPr>
          <p:cNvPr id="11" name="Rectangle 10">
            <a:extLst>
              <a:ext uri="{FF2B5EF4-FFF2-40B4-BE49-F238E27FC236}">
                <a16:creationId xmlns:a16="http://schemas.microsoft.com/office/drawing/2014/main" id="{A4F33D1A-E87A-50E3-B883-314E502772A3}"/>
              </a:ext>
            </a:extLst>
          </p:cNvPr>
          <p:cNvSpPr/>
          <p:nvPr/>
        </p:nvSpPr>
        <p:spPr>
          <a:xfrm rot="12777120">
            <a:off x="5728149" y="-9697110"/>
            <a:ext cx="17116487" cy="9189802"/>
          </a:xfrm>
          <a:prstGeom prst="rect">
            <a:avLst/>
          </a:prstGeom>
          <a:gradFill>
            <a:gsLst>
              <a:gs pos="0">
                <a:srgbClr val="32BDEE">
                  <a:alpha val="0"/>
                </a:srgbClr>
              </a:gs>
              <a:gs pos="100000">
                <a:srgbClr val="23388B">
                  <a:alpha val="81000"/>
                </a:srgb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Aptos" panose="02110004020202020204"/>
            </a:endParaRPr>
          </a:p>
        </p:txBody>
      </p:sp>
      <p:pic>
        <p:nvPicPr>
          <p:cNvPr id="12" name="Picture 11" descr="A white text and a red arrow&#10;&#10;Description automatically generated">
            <a:extLst>
              <a:ext uri="{FF2B5EF4-FFF2-40B4-BE49-F238E27FC236}">
                <a16:creationId xmlns:a16="http://schemas.microsoft.com/office/drawing/2014/main" id="{356B4623-8B38-8656-45A3-12B6E139C91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2947227" y="4793343"/>
            <a:ext cx="2681373" cy="2064657"/>
          </a:xfrm>
          <a:prstGeom prst="rect">
            <a:avLst/>
          </a:prstGeom>
        </p:spPr>
      </p:pic>
      <p:pic>
        <p:nvPicPr>
          <p:cNvPr id="13" name="Picture 12">
            <a:extLst>
              <a:ext uri="{FF2B5EF4-FFF2-40B4-BE49-F238E27FC236}">
                <a16:creationId xmlns:a16="http://schemas.microsoft.com/office/drawing/2014/main" id="{AA369B85-ACA9-AD24-455E-D91C71FED21A}"/>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11008800" y="6067426"/>
            <a:ext cx="1035050"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01406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0283523-C506-47D2-9D9A-80B4CC47176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43627" y="15416"/>
            <a:ext cx="3448373" cy="6858000"/>
          </a:xfrm>
          <a:prstGeom prst="rect">
            <a:avLst/>
          </a:prstGeom>
        </p:spPr>
      </p:pic>
      <p:sp>
        <p:nvSpPr>
          <p:cNvPr id="28677" name="Title 2">
            <a:extLst>
              <a:ext uri="{FF2B5EF4-FFF2-40B4-BE49-F238E27FC236}">
                <a16:creationId xmlns:a16="http://schemas.microsoft.com/office/drawing/2014/main" id="{28EC5167-F1CD-413F-AF91-44E4D148FE07}"/>
              </a:ext>
            </a:extLst>
          </p:cNvPr>
          <p:cNvSpPr>
            <a:spLocks noGrp="1"/>
          </p:cNvSpPr>
          <p:nvPr>
            <p:ph type="title"/>
          </p:nvPr>
        </p:nvSpPr>
        <p:spPr>
          <a:xfrm>
            <a:off x="763200" y="1386000"/>
            <a:ext cx="7706097" cy="5893793"/>
          </a:xfrm>
        </p:spPr>
        <p:txBody>
          <a:bodyPr/>
          <a:lstStyle/>
          <a:p>
            <a:pPr>
              <a:lnSpc>
                <a:spcPct val="114000"/>
              </a:lnSpc>
              <a:spcAft>
                <a:spcPts val="600"/>
              </a:spcAft>
            </a:pPr>
            <a:r>
              <a:rPr lang="en-US" altLang="en-US" sz="1600" dirty="0">
                <a:solidFill>
                  <a:schemeClr val="accent1"/>
                </a:solidFill>
                <a:ea typeface="ＭＳ Ｐゴシック" panose="020B0600070205080204" pitchFamily="34" charset="-128"/>
              </a:rPr>
              <a:t>Responsibilities of Council as directors of BSAC Ltd. </a:t>
            </a:r>
            <a:br>
              <a:rPr lang="en-US" altLang="en-US" sz="1600" b="0" dirty="0">
                <a:solidFill>
                  <a:schemeClr val="tx1"/>
                </a:solidFill>
                <a:ea typeface="ＭＳ Ｐゴシック" panose="020B0600070205080204" pitchFamily="34" charset="-128"/>
              </a:rPr>
            </a:br>
            <a:r>
              <a:rPr lang="en-US" altLang="en-US" sz="1600" b="0" dirty="0">
                <a:solidFill>
                  <a:schemeClr val="tx1"/>
                </a:solidFill>
                <a:ea typeface="ＭＳ Ｐゴシック" panose="020B0600070205080204" pitchFamily="34" charset="-128"/>
              </a:rPr>
              <a:t>As a Council member, you will be registered at Companies House as a director of BSAC Ltd. and BSAC International Ltd. Like Director’s of any company, the Council have a legal (fiduciary) duty for the proper running of the business. This is not a responsibility to be entered into lightly. </a:t>
            </a:r>
            <a:br>
              <a:rPr lang="en-US" altLang="en-US" sz="1600" b="0" dirty="0">
                <a:solidFill>
                  <a:schemeClr val="tx1"/>
                </a:solidFill>
                <a:ea typeface="ＭＳ Ｐゴシック" panose="020B0600070205080204" pitchFamily="34" charset="-128"/>
              </a:rPr>
            </a:br>
            <a:br>
              <a:rPr lang="en-US" altLang="en-US" sz="600" b="0" dirty="0">
                <a:solidFill>
                  <a:schemeClr val="tx1"/>
                </a:solidFill>
                <a:ea typeface="ＭＳ Ｐゴシック" panose="020B0600070205080204" pitchFamily="34" charset="-128"/>
              </a:rPr>
            </a:br>
            <a:r>
              <a:rPr lang="en-US" altLang="en-US" sz="1600" dirty="0">
                <a:solidFill>
                  <a:schemeClr val="accent1"/>
                </a:solidFill>
                <a:ea typeface="ＭＳ Ｐゴシック" panose="020B0600070205080204" pitchFamily="34" charset="-128"/>
              </a:rPr>
              <a:t>Diving skills are not necessary</a:t>
            </a:r>
            <a:br>
              <a:rPr lang="en-US" altLang="en-US" sz="1600" dirty="0">
                <a:solidFill>
                  <a:schemeClr val="accent1"/>
                </a:solidFill>
                <a:ea typeface="ＭＳ Ｐゴシック" panose="020B0600070205080204" pitchFamily="34" charset="-128"/>
              </a:rPr>
            </a:br>
            <a:r>
              <a:rPr lang="en-US" altLang="en-US" sz="1600" b="0" dirty="0">
                <a:solidFill>
                  <a:schemeClr val="tx1"/>
                </a:solidFill>
                <a:ea typeface="ＭＳ Ｐゴシック" panose="020B0600070205080204" pitchFamily="34" charset="-128"/>
              </a:rPr>
              <a:t>As a diver, you may have already contributed to BSAC in many ways. You may be an instructor or have led adventurous expeditions. Alternatively, you may be a new diver who inspires others with your enthusiasm. While these attributes are important for the wider BSAC, we do not require you to have any specific diving skills or experiences as Council members.</a:t>
            </a:r>
            <a:br>
              <a:rPr lang="en-US" altLang="en-US" sz="1600" b="0" dirty="0">
                <a:solidFill>
                  <a:schemeClr val="tx1"/>
                </a:solidFill>
                <a:ea typeface="ＭＳ Ｐゴシック" panose="020B0600070205080204" pitchFamily="34" charset="-128"/>
              </a:rPr>
            </a:br>
            <a:br>
              <a:rPr lang="en-US" altLang="en-US" sz="600" b="0" dirty="0">
                <a:solidFill>
                  <a:schemeClr val="tx1"/>
                </a:solidFill>
                <a:ea typeface="ＭＳ Ｐゴシック" panose="020B0600070205080204" pitchFamily="34" charset="-128"/>
              </a:rPr>
            </a:br>
            <a:r>
              <a:rPr lang="en-US" altLang="en-US" sz="1600" dirty="0">
                <a:solidFill>
                  <a:schemeClr val="accent1"/>
                </a:solidFill>
                <a:ea typeface="ＭＳ Ｐゴシック" panose="020B0600070205080204" pitchFamily="34" charset="-128"/>
              </a:rPr>
              <a:t>The role of Council</a:t>
            </a:r>
            <a:br>
              <a:rPr lang="en-US" altLang="en-US" sz="1600" dirty="0">
                <a:solidFill>
                  <a:schemeClr val="accent1"/>
                </a:solidFill>
                <a:ea typeface="ＭＳ Ｐゴシック" panose="020B0600070205080204" pitchFamily="34" charset="-128"/>
              </a:rPr>
            </a:br>
            <a:r>
              <a:rPr lang="en-US" altLang="en-US" sz="1600" b="0" dirty="0">
                <a:solidFill>
                  <a:schemeClr val="tx1"/>
                </a:solidFill>
                <a:ea typeface="ＭＳ Ｐゴシック" panose="020B0600070205080204" pitchFamily="34" charset="-128"/>
              </a:rPr>
              <a:t>The Council set BSAC’s strategic direction and oversee its implementation. As a Director, you will monitor performance and ensure our financial viability. You will identify strategic risks and opportunities, evaluate business cases, and prioritise activity. </a:t>
            </a:r>
          </a:p>
        </p:txBody>
      </p:sp>
      <p:sp>
        <p:nvSpPr>
          <p:cNvPr id="6" name="Title 2">
            <a:extLst>
              <a:ext uri="{FF2B5EF4-FFF2-40B4-BE49-F238E27FC236}">
                <a16:creationId xmlns:a16="http://schemas.microsoft.com/office/drawing/2014/main" id="{88D75686-D914-4C1F-97A8-38B9C6D883E1}"/>
              </a:ext>
            </a:extLst>
          </p:cNvPr>
          <p:cNvSpPr txBox="1">
            <a:spLocks/>
          </p:cNvSpPr>
          <p:nvPr/>
        </p:nvSpPr>
        <p:spPr>
          <a:xfrm>
            <a:off x="763200" y="676800"/>
            <a:ext cx="8454394" cy="646331"/>
          </a:xfrm>
          <a:prstGeom prst="rect">
            <a:avLst/>
          </a:prstGeom>
        </p:spPr>
        <p:txBody>
          <a:bodyPr vert="horz" wrap="square" lIns="91440" tIns="45720" rIns="91440" bIns="45720" rtlCol="0" anchor="t">
            <a:spAutoFit/>
          </a:bodyPr>
          <a:lstStyle>
            <a:lvl1pPr algn="l" defTabSz="457200" rtl="0" eaLnBrk="1" latinLnBrk="0" hangingPunct="1">
              <a:spcBef>
                <a:spcPct val="0"/>
              </a:spcBef>
              <a:buNone/>
              <a:defRPr sz="2750" b="1" kern="1200">
                <a:solidFill>
                  <a:schemeClr val="tx2"/>
                </a:solidFill>
                <a:latin typeface="Arial" panose="020B0604020202020204" pitchFamily="34" charset="0"/>
                <a:ea typeface="+mj-ea"/>
                <a:cs typeface="Arial" panose="020B0604020202020204" pitchFamily="34" charset="0"/>
              </a:defRPr>
            </a:lvl1pPr>
          </a:lstStyle>
          <a:p>
            <a:r>
              <a:rPr lang="en-US" sz="3600" dirty="0"/>
              <a:t>Who we’re looking for</a:t>
            </a:r>
          </a:p>
        </p:txBody>
      </p:sp>
      <p:pic>
        <p:nvPicPr>
          <p:cNvPr id="7" name="Picture 9">
            <a:extLst>
              <a:ext uri="{FF2B5EF4-FFF2-40B4-BE49-F238E27FC236}">
                <a16:creationId xmlns:a16="http://schemas.microsoft.com/office/drawing/2014/main" id="{2A050409-7412-9A47-A9CB-6C85E5C3F133}"/>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1008800" y="6067426"/>
            <a:ext cx="1035050"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80645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88D75686-D914-4C1F-97A8-38B9C6D883E1}"/>
              </a:ext>
            </a:extLst>
          </p:cNvPr>
          <p:cNvSpPr txBox="1">
            <a:spLocks/>
          </p:cNvSpPr>
          <p:nvPr/>
        </p:nvSpPr>
        <p:spPr>
          <a:xfrm>
            <a:off x="763200" y="676800"/>
            <a:ext cx="8454394" cy="646331"/>
          </a:xfrm>
          <a:prstGeom prst="rect">
            <a:avLst/>
          </a:prstGeom>
        </p:spPr>
        <p:txBody>
          <a:bodyPr vert="horz" wrap="square" lIns="91440" tIns="45720" rIns="91440" bIns="45720" rtlCol="0" anchor="t">
            <a:spAutoFit/>
          </a:bodyPr>
          <a:lstStyle>
            <a:lvl1pPr algn="l" defTabSz="457200" rtl="0" eaLnBrk="1" latinLnBrk="0" hangingPunct="1">
              <a:spcBef>
                <a:spcPct val="0"/>
              </a:spcBef>
              <a:buNone/>
              <a:defRPr sz="2750" b="1" kern="1200">
                <a:solidFill>
                  <a:schemeClr val="tx2"/>
                </a:solidFill>
                <a:latin typeface="Arial" panose="020B0604020202020204" pitchFamily="34" charset="0"/>
                <a:ea typeface="+mj-ea"/>
                <a:cs typeface="Arial" panose="020B0604020202020204" pitchFamily="34" charset="0"/>
              </a:defRPr>
            </a:lvl1pPr>
          </a:lstStyle>
          <a:p>
            <a:r>
              <a:rPr lang="en-US" sz="3600" dirty="0"/>
              <a:t>Person specification</a:t>
            </a:r>
          </a:p>
        </p:txBody>
      </p:sp>
      <p:sp>
        <p:nvSpPr>
          <p:cNvPr id="8" name="Title 2">
            <a:extLst>
              <a:ext uri="{FF2B5EF4-FFF2-40B4-BE49-F238E27FC236}">
                <a16:creationId xmlns:a16="http://schemas.microsoft.com/office/drawing/2014/main" id="{81D75219-9D04-4154-BA74-1C281E44E0AD}"/>
              </a:ext>
            </a:extLst>
          </p:cNvPr>
          <p:cNvSpPr txBox="1">
            <a:spLocks/>
          </p:cNvSpPr>
          <p:nvPr/>
        </p:nvSpPr>
        <p:spPr>
          <a:xfrm>
            <a:off x="763200" y="1386000"/>
            <a:ext cx="10857670" cy="4692118"/>
          </a:xfrm>
          <a:prstGeom prst="rect">
            <a:avLst/>
          </a:prstGeom>
        </p:spPr>
        <p:txBody>
          <a:bodyPr vert="horz" wrap="square" lIns="91440" tIns="45720" rIns="91440" bIns="45720" rtlCol="0" anchor="t">
            <a:spAutoFit/>
          </a:bodyPr>
          <a:lstStyle>
            <a:lvl1pPr algn="l" defTabSz="457200" rtl="0" eaLnBrk="1" latinLnBrk="0" hangingPunct="1">
              <a:spcBef>
                <a:spcPct val="0"/>
              </a:spcBef>
              <a:buNone/>
              <a:defRPr sz="2750" b="1" kern="1200">
                <a:solidFill>
                  <a:schemeClr val="tx2"/>
                </a:solidFill>
                <a:latin typeface="Arial" panose="020B0604020202020204" pitchFamily="34" charset="0"/>
                <a:ea typeface="+mj-ea"/>
                <a:cs typeface="Arial" panose="020B0604020202020204" pitchFamily="34" charset="0"/>
              </a:defRPr>
            </a:lvl1pPr>
          </a:lstStyle>
          <a:p>
            <a:pPr>
              <a:lnSpc>
                <a:spcPct val="105000"/>
              </a:lnSpc>
              <a:spcAft>
                <a:spcPts val="1200"/>
              </a:spcAft>
              <a:buClr>
                <a:schemeClr val="accent1"/>
              </a:buClr>
            </a:pPr>
            <a:r>
              <a:rPr lang="en-US" sz="1400" dirty="0">
                <a:solidFill>
                  <a:schemeClr val="accent1"/>
                </a:solidFill>
                <a:ea typeface="ＭＳ Ｐゴシック" panose="020B0600070205080204" pitchFamily="34" charset="-128"/>
              </a:rPr>
              <a:t>We welcome applications from people of all ages, genders, ethnicities and backgrounds</a:t>
            </a:r>
            <a:endParaRPr lang="en-US" altLang="en-US" sz="1400" dirty="0">
              <a:solidFill>
                <a:schemeClr val="accent1"/>
              </a:solidFill>
              <a:ea typeface="ＭＳ Ｐゴシック" panose="020B0600070205080204" pitchFamily="34" charset="-128"/>
            </a:endParaRPr>
          </a:p>
          <a:p>
            <a:pPr>
              <a:lnSpc>
                <a:spcPct val="105000"/>
              </a:lnSpc>
              <a:spcAft>
                <a:spcPts val="600"/>
              </a:spcAft>
              <a:buClr>
                <a:schemeClr val="accent1"/>
              </a:buClr>
            </a:pPr>
            <a:r>
              <a:rPr lang="en-US" altLang="en-US" sz="1400" dirty="0">
                <a:solidFill>
                  <a:schemeClr val="accent1"/>
                </a:solidFill>
                <a:ea typeface="ＭＳ Ｐゴシック" panose="020B0600070205080204" pitchFamily="34" charset="-128"/>
              </a:rPr>
              <a:t>We are looking for people who:</a:t>
            </a:r>
            <a:endParaRPr lang="en-US" altLang="en-US" sz="1400" b="0" dirty="0">
              <a:solidFill>
                <a:schemeClr val="tx1"/>
              </a:solidFill>
              <a:ea typeface="ＭＳ Ｐゴシック" panose="020B0600070205080204" pitchFamily="34" charset="-128"/>
            </a:endParaRPr>
          </a:p>
          <a:p>
            <a:pPr marL="342900" indent="-342900">
              <a:lnSpc>
                <a:spcPct val="110000"/>
              </a:lnSpc>
              <a:buClr>
                <a:schemeClr val="accent1"/>
              </a:buClr>
              <a:buFont typeface="+mj-lt"/>
              <a:buAutoNum type="arabicPeriod"/>
            </a:pPr>
            <a:r>
              <a:rPr lang="en-US" altLang="en-US" sz="1400" b="0" dirty="0">
                <a:solidFill>
                  <a:schemeClr val="tx1"/>
                </a:solidFill>
                <a:ea typeface="ＭＳ Ｐゴシック" panose="020B0600070205080204" pitchFamily="34" charset="-128"/>
              </a:rPr>
              <a:t>Have demonstrable experience of one or more of the skills areas listed below.</a:t>
            </a:r>
          </a:p>
          <a:p>
            <a:pPr marL="342900" indent="-342900">
              <a:lnSpc>
                <a:spcPct val="110000"/>
              </a:lnSpc>
              <a:buClr>
                <a:schemeClr val="accent1"/>
              </a:buClr>
              <a:buFont typeface="+mj-lt"/>
              <a:buAutoNum type="arabicPeriod"/>
            </a:pPr>
            <a:r>
              <a:rPr lang="en-US" altLang="en-US" sz="1400" b="0" dirty="0">
                <a:solidFill>
                  <a:schemeClr val="tx1"/>
                </a:solidFill>
                <a:ea typeface="ＭＳ Ｐゴシック" panose="020B0600070205080204" pitchFamily="34" charset="-128"/>
              </a:rPr>
              <a:t>Are committed to improving diversity and promoting inclusion in BSAC.</a:t>
            </a:r>
          </a:p>
          <a:p>
            <a:pPr marL="342900" indent="-342900">
              <a:lnSpc>
                <a:spcPct val="110000"/>
              </a:lnSpc>
              <a:buClr>
                <a:schemeClr val="accent1"/>
              </a:buClr>
              <a:buFont typeface="+mj-lt"/>
              <a:buAutoNum type="arabicPeriod"/>
            </a:pPr>
            <a:r>
              <a:rPr lang="en-US" altLang="en-US" sz="1400" b="0" dirty="0">
                <a:solidFill>
                  <a:schemeClr val="tx1"/>
                </a:solidFill>
                <a:ea typeface="ＭＳ Ｐゴシック" panose="020B0600070205080204" pitchFamily="34" charset="-128"/>
              </a:rPr>
              <a:t>Have a commitment to effective governance and the highest standards.</a:t>
            </a:r>
          </a:p>
          <a:p>
            <a:pPr marL="342900" indent="-342900">
              <a:lnSpc>
                <a:spcPct val="110000"/>
              </a:lnSpc>
              <a:buClr>
                <a:schemeClr val="accent1"/>
              </a:buClr>
              <a:buFont typeface="+mj-lt"/>
              <a:buAutoNum type="arabicPeriod"/>
            </a:pPr>
            <a:r>
              <a:rPr lang="en-US" altLang="en-US" sz="1400" b="0" dirty="0">
                <a:solidFill>
                  <a:schemeClr val="tx1"/>
                </a:solidFill>
                <a:ea typeface="ＭＳ Ｐゴシック" panose="020B0600070205080204" pitchFamily="34" charset="-128"/>
              </a:rPr>
              <a:t>Have integrity, independence, and a willingness to speak openly.</a:t>
            </a:r>
          </a:p>
          <a:p>
            <a:pPr marL="342900" indent="-342900">
              <a:lnSpc>
                <a:spcPct val="110000"/>
              </a:lnSpc>
              <a:buClr>
                <a:schemeClr val="accent1"/>
              </a:buClr>
              <a:buFont typeface="+mj-lt"/>
              <a:buAutoNum type="arabicPeriod"/>
            </a:pPr>
            <a:r>
              <a:rPr lang="en-US" altLang="en-US" sz="1400" b="0" dirty="0">
                <a:solidFill>
                  <a:schemeClr val="tx1"/>
                </a:solidFill>
                <a:ea typeface="ＭＳ Ｐゴシック" panose="020B0600070205080204" pitchFamily="34" charset="-128"/>
              </a:rPr>
              <a:t>Can step back and take strategic perspective.</a:t>
            </a:r>
          </a:p>
          <a:p>
            <a:pPr marL="342900" indent="-342900">
              <a:lnSpc>
                <a:spcPct val="110000"/>
              </a:lnSpc>
              <a:buClr>
                <a:schemeClr val="accent1"/>
              </a:buClr>
              <a:buAutoNum type="arabicPeriod"/>
            </a:pPr>
            <a:r>
              <a:rPr lang="en-US" altLang="en-US" sz="1400" b="0" dirty="0">
                <a:solidFill>
                  <a:schemeClr val="tx1"/>
                </a:solidFill>
                <a:latin typeface="Arial"/>
                <a:ea typeface="ＭＳ Ｐゴシック"/>
                <a:cs typeface="Arial"/>
              </a:rPr>
              <a:t>We are actively seeking diverse thinking and experiences to help us improve and be fit for the future.</a:t>
            </a:r>
            <a:endParaRPr lang="en-US" altLang="en-US" sz="1400" b="0" dirty="0">
              <a:solidFill>
                <a:schemeClr val="tx1"/>
              </a:solidFill>
              <a:ea typeface="ＭＳ Ｐゴシック" panose="020B0600070205080204" pitchFamily="34" charset="-128"/>
            </a:endParaRPr>
          </a:p>
          <a:p>
            <a:pPr>
              <a:lnSpc>
                <a:spcPct val="110000"/>
              </a:lnSpc>
              <a:buClr>
                <a:schemeClr val="accent1"/>
              </a:buClr>
            </a:pPr>
            <a:endParaRPr lang="en-US" altLang="en-US" sz="1400" b="0" dirty="0">
              <a:solidFill>
                <a:schemeClr val="tx1"/>
              </a:solidFill>
              <a:ea typeface="ＭＳ Ｐゴシック" panose="020B0600070205080204" pitchFamily="34" charset="-128"/>
            </a:endParaRPr>
          </a:p>
          <a:p>
            <a:pPr>
              <a:lnSpc>
                <a:spcPct val="110000"/>
              </a:lnSpc>
              <a:spcAft>
                <a:spcPts val="600"/>
              </a:spcAft>
              <a:buClr>
                <a:schemeClr val="accent1"/>
              </a:buClr>
            </a:pPr>
            <a:r>
              <a:rPr lang="en-US" altLang="en-US" sz="1400" b="0" dirty="0">
                <a:solidFill>
                  <a:schemeClr val="tx1"/>
                </a:solidFill>
                <a:ea typeface="ＭＳ Ｐゴシック" panose="020B0600070205080204" pitchFamily="34" charset="-128"/>
              </a:rPr>
              <a:t>Previous board experience is useful but not essential. Your diving skills and ability are not relevant to the person specification, although knowledge of BSAC and the wider diving industry is helpful.</a:t>
            </a:r>
          </a:p>
          <a:p>
            <a:pPr>
              <a:lnSpc>
                <a:spcPct val="105000"/>
              </a:lnSpc>
              <a:spcAft>
                <a:spcPts val="600"/>
              </a:spcAft>
            </a:pPr>
            <a:r>
              <a:rPr lang="en-US" altLang="en-US" sz="1400" dirty="0">
                <a:solidFill>
                  <a:schemeClr val="accent1"/>
                </a:solidFill>
                <a:ea typeface="ＭＳ Ｐゴシック" panose="020B0600070205080204" pitchFamily="34" charset="-128"/>
              </a:rPr>
              <a:t>The skills and experience we require in composition of Council are in the areas of:</a:t>
            </a:r>
          </a:p>
          <a:p>
            <a:pPr marL="342900" indent="-342900">
              <a:lnSpc>
                <a:spcPct val="110000"/>
              </a:lnSpc>
              <a:buClr>
                <a:schemeClr val="accent1"/>
              </a:buClr>
              <a:buFont typeface="Arial" panose="020B0604020202020204" pitchFamily="34" charset="0"/>
              <a:buChar char="•"/>
            </a:pPr>
            <a:r>
              <a:rPr lang="en-GB" sz="1400" b="0" dirty="0">
                <a:solidFill>
                  <a:schemeClr val="tx1"/>
                </a:solidFill>
                <a:latin typeface="Arial"/>
                <a:ea typeface="ＭＳ Ｐゴシック"/>
                <a:cs typeface="Arial"/>
              </a:rPr>
              <a:t>Specific experience or expertise in charity or NGB governance</a:t>
            </a:r>
          </a:p>
          <a:p>
            <a:pPr marL="342900" indent="-342900">
              <a:lnSpc>
                <a:spcPct val="110000"/>
              </a:lnSpc>
              <a:buClr>
                <a:schemeClr val="accent1"/>
              </a:buClr>
              <a:buFont typeface="Arial" panose="020B0604020202020204" pitchFamily="34" charset="0"/>
              <a:buChar char="•"/>
            </a:pPr>
            <a:r>
              <a:rPr lang="en-GB" sz="1400" b="0" dirty="0">
                <a:solidFill>
                  <a:schemeClr val="tx1"/>
                </a:solidFill>
                <a:latin typeface="Arial"/>
                <a:ea typeface="ＭＳ Ｐゴシック"/>
                <a:cs typeface="Arial"/>
              </a:rPr>
              <a:t>Membership-based organisations</a:t>
            </a:r>
          </a:p>
          <a:p>
            <a:pPr marL="342900" indent="-342900">
              <a:lnSpc>
                <a:spcPct val="110000"/>
              </a:lnSpc>
              <a:buClr>
                <a:schemeClr val="accent1"/>
              </a:buClr>
              <a:buFont typeface="Arial" panose="020B0604020202020204" pitchFamily="34" charset="0"/>
              <a:buChar char="•"/>
            </a:pPr>
            <a:r>
              <a:rPr lang="en-GB" sz="1400" b="0" dirty="0">
                <a:solidFill>
                  <a:schemeClr val="tx1"/>
                </a:solidFill>
                <a:latin typeface="Arial"/>
                <a:ea typeface="ＭＳ Ｐゴシック"/>
                <a:cs typeface="Arial"/>
              </a:rPr>
              <a:t>HR</a:t>
            </a:r>
          </a:p>
          <a:p>
            <a:pPr marL="342900" indent="-342900">
              <a:lnSpc>
                <a:spcPct val="110000"/>
              </a:lnSpc>
              <a:buClr>
                <a:schemeClr val="accent1"/>
              </a:buClr>
              <a:buFont typeface="Arial" panose="020B0604020202020204" pitchFamily="34" charset="0"/>
              <a:buChar char="•"/>
            </a:pPr>
            <a:r>
              <a:rPr lang="en-GB" sz="1400" b="0" dirty="0">
                <a:solidFill>
                  <a:schemeClr val="tx1"/>
                </a:solidFill>
                <a:latin typeface="Arial"/>
                <a:ea typeface="ＭＳ Ｐゴシック"/>
                <a:cs typeface="Arial"/>
              </a:rPr>
              <a:t>Strategic financial management</a:t>
            </a:r>
          </a:p>
          <a:p>
            <a:pPr marL="342900" indent="-342900">
              <a:lnSpc>
                <a:spcPct val="110000"/>
              </a:lnSpc>
              <a:buClr>
                <a:schemeClr val="accent1"/>
              </a:buClr>
              <a:buFont typeface="Arial" panose="020B0604020202020204" pitchFamily="34" charset="0"/>
              <a:buChar char="•"/>
            </a:pPr>
            <a:r>
              <a:rPr lang="en-GB" sz="1400" b="0" dirty="0">
                <a:solidFill>
                  <a:schemeClr val="tx1"/>
                </a:solidFill>
                <a:latin typeface="Arial"/>
                <a:ea typeface="ＭＳ Ｐゴシック"/>
                <a:cs typeface="Arial"/>
              </a:rPr>
              <a:t>Commercialisation and income diversification, and </a:t>
            </a:r>
          </a:p>
          <a:p>
            <a:pPr marL="342900" indent="-342900">
              <a:lnSpc>
                <a:spcPct val="110000"/>
              </a:lnSpc>
              <a:buClr>
                <a:schemeClr val="accent1"/>
              </a:buClr>
              <a:buFont typeface="Arial" panose="020B0604020202020204" pitchFamily="34" charset="0"/>
              <a:buChar char="•"/>
            </a:pPr>
            <a:r>
              <a:rPr lang="en-GB" sz="1400" b="0">
                <a:solidFill>
                  <a:schemeClr val="tx1"/>
                </a:solidFill>
                <a:latin typeface="Arial"/>
                <a:ea typeface="ＭＳ Ｐゴシック"/>
                <a:cs typeface="Arial"/>
              </a:rPr>
              <a:t>AI (and its evolving applications).</a:t>
            </a:r>
          </a:p>
        </p:txBody>
      </p:sp>
    </p:spTree>
    <p:extLst>
      <p:ext uri="{BB962C8B-B14F-4D97-AF65-F5344CB8AC3E}">
        <p14:creationId xmlns:p14="http://schemas.microsoft.com/office/powerpoint/2010/main" val="308784400"/>
      </p:ext>
    </p:extLst>
  </p:cSld>
  <p:clrMapOvr>
    <a:masterClrMapping/>
  </p:clrMapOvr>
</p:sld>
</file>

<file path=ppt/theme/theme1.xml><?xml version="1.0" encoding="utf-8"?>
<a:theme xmlns:a="http://schemas.openxmlformats.org/drawingml/2006/main" name="BSAC VA template">
  <a:themeElements>
    <a:clrScheme name="Custom 4">
      <a:dk1>
        <a:srgbClr val="4D565A"/>
      </a:dk1>
      <a:lt1>
        <a:srgbClr val="FFFFFF"/>
      </a:lt1>
      <a:dk2>
        <a:srgbClr val="22398B"/>
      </a:dk2>
      <a:lt2>
        <a:srgbClr val="E1E2E0"/>
      </a:lt2>
      <a:accent1>
        <a:srgbClr val="E30613"/>
      </a:accent1>
      <a:accent2>
        <a:srgbClr val="4D565A"/>
      </a:accent2>
      <a:accent3>
        <a:srgbClr val="36BCEE"/>
      </a:accent3>
      <a:accent4>
        <a:srgbClr val="08509F"/>
      </a:accent4>
      <a:accent5>
        <a:srgbClr val="EE7326"/>
      </a:accent5>
      <a:accent6>
        <a:srgbClr val="FFFFFF"/>
      </a:accent6>
      <a:hlink>
        <a:srgbClr val="E30613"/>
      </a:hlink>
      <a:folHlink>
        <a:srgbClr val="009CD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T1 - Adapting to the underwater world" id="{0448AFD3-8565-BC4A-B0F7-C625E2068B3E}" vid="{965E5650-8DB6-F146-9308-396E72EFDF2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25894</TotalTime>
  <Words>1171</Words>
  <Application>Microsoft Office PowerPoint</Application>
  <PresentationFormat>Widescreen</PresentationFormat>
  <Paragraphs>78</Paragraphs>
  <Slides>12</Slides>
  <Notes>8</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12</vt:i4>
      </vt:variant>
    </vt:vector>
  </HeadingPairs>
  <TitlesOfParts>
    <vt:vector size="22" baseType="lpstr">
      <vt:lpstr>ＭＳ Ｐゴシック</vt:lpstr>
      <vt:lpstr>Aptos</vt:lpstr>
      <vt:lpstr>Arial</vt:lpstr>
      <vt:lpstr>ArialMT</vt:lpstr>
      <vt:lpstr>Calibri</vt:lpstr>
      <vt:lpstr>Lucida Grande</vt:lpstr>
      <vt:lpstr>Ubuntu</vt:lpstr>
      <vt:lpstr>Ubuntu Light</vt:lpstr>
      <vt:lpstr>Wingdings</vt:lpstr>
      <vt:lpstr>BSAC VA template</vt:lpstr>
      <vt:lpstr>PowerPoint Presentation</vt:lpstr>
      <vt:lpstr>PowerPoint Presentation</vt:lpstr>
      <vt:lpstr>PowerPoint Presentation</vt:lpstr>
      <vt:lpstr>PowerPoint Presentation</vt:lpstr>
      <vt:lpstr>This is an exciting time of change for our organisation. We are in the process of adopting our 2025-2029 strategy which is built on five ambitions. While membership of BSAC has been slowly declining for some time, the impact of economic hardships the country is facing have had an increased effect.   As well as challenges, this also provides opportunities, and we are looking for motivated individuals with the relevant business skills and experiences who can help us to implement and manage sustainable change.   You can read more about the role of a BSAC Council member in this pack. We want to be clear about what we are looking for from our directors and this pack is designed to help you understand more about us and the role, and I am happy to answer any questions you may have either before or after submitting your application form.   Andrew Shenstone, BSAC Chair, chair@bsac.com</vt:lpstr>
      <vt:lpstr>PowerPoint Presentation</vt:lpstr>
      <vt:lpstr>PowerPoint Presentation</vt:lpstr>
      <vt:lpstr>Responsibilities of Council as directors of BSAC Ltd.  As a Council member, you will be registered at Companies House as a director of BSAC Ltd. and BSAC International Ltd. Like Director’s of any company, the Council have a legal (fiduciary) duty for the proper running of the business. This is not a responsibility to be entered into lightly.   Diving skills are not necessary As a diver, you may have already contributed to BSAC in many ways. You may be an instructor or have led adventurous expeditions. Alternatively, you may be a new diver who inspires others with your enthusiasm. While these attributes are important for the wider BSAC, we do not require you to have any specific diving skills or experiences as Council members.  The role of Council The Council set BSAC’s strategic direction and oversee its implementation. As a Director, you will monitor performance and ensure our financial viability. You will identify strategic risks and opportunities, evaluate business cases, and prioritise activity. </vt:lpstr>
      <vt:lpstr>PowerPoint Presentation</vt:lpstr>
      <vt:lpstr>Attending Council meetings You will be expected to attend six Council meetings a year. The majority of these will be held online, potentially with two meetings held face to face. In addition, there will be a requirement for you to participate on Council sub-committees.   Leading and supporting specific projects You will also be expected to provide direction and support to specific projects relevant to your skills and experience as agreed by Council.  Renumeration and expenses While the role is voluntary and unpaid, we do pay directors’ travel expenses and provide a full induction to the organisation’s work.</vt:lpstr>
      <vt:lpstr>Ordinary Council members In 2026, we will be electing two ordinary council members. If successful, you will be expected to serve a three-year term.  Honorary Secretary We will also be electing the BSAC Honorary Secretary.  Vice Chair We will also be electing the BSAC Vice Chair.  If you are interested in any of the above roles, please contact Andy Shenstone, BSAC Chair at chair@bsac.com to arrange an informal chat.  </vt:lpstr>
      <vt:lpstr>If this appeals to you (and we hope it does!), you are strongly encouraged to have an informal conversation with Andy Shenstone, BSAC’s Chair, to discuss the role further. If you’re thinking about standing to be Honorary Secretary or Vice Chair, then we are happy to arrange further informal conversations with relevant people to discuss the details of this role.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Adapting to the underwater world</dc:title>
  <dc:creator>Chris Smith</dc:creator>
  <cp:lastModifiedBy>Chris Horan</cp:lastModifiedBy>
  <cp:revision>432</cp:revision>
  <cp:lastPrinted>2024-10-24T11:40:31Z</cp:lastPrinted>
  <dcterms:created xsi:type="dcterms:W3CDTF">2017-05-21T08:18:40Z</dcterms:created>
  <dcterms:modified xsi:type="dcterms:W3CDTF">2025-11-13T12:03:56Z</dcterms:modified>
</cp:coreProperties>
</file>